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6" r:id="rId7"/>
    <p:sldId id="264" r:id="rId8"/>
    <p:sldId id="258" r:id="rId9"/>
    <p:sldId id="260" r:id="rId10"/>
    <p:sldId id="259" r:id="rId11"/>
    <p:sldId id="269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6988-805B-4E52-AD25-38B6A8BAB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D818D-A1E0-498F-88BB-D7A725DE4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A02E-E96D-4B56-B624-5FD4A75E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4F56-78B6-4162-93DE-BFB636A6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CACF-007A-4B93-B3D9-B967DABD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F613-FB36-4AF9-86AC-9760B9AF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48757-84FA-4DB3-86D3-F1C467E0E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0C589-4E0E-4623-AB82-B9848907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A612-46AB-48EF-A8C4-6E7CFAD6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46DB2-4D4A-4BCC-BD27-8C9A767E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8B537-5C36-436B-8FA8-101F098C4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F3C99-908C-481B-900D-AE710CC04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1E3F-57C4-4031-8F72-99B2FE4D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0EA1-C698-4429-880F-E56D382E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CB555-34FD-42D8-ABD0-76AF1790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9F6E-9ACF-4304-AAEB-978495E1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D5765-538E-402A-B6A2-1CE98CE4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AED8A-5D7F-4291-8880-61F8F250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D9726-C613-4814-9856-BD8DED3A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1CED4-FA5B-4A78-B473-41313C2C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81D9-652E-49C3-8245-F55B0806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A7A6-6726-4EDD-B0FD-8F0764ED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3F4C7-0284-4C99-A749-C361E6AD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39791-B2C6-44D2-BCBA-DD05937C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29B8-85E3-4203-AE8B-C509E5B1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F7B4-F9BE-4FC4-ADFD-26439535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ABD5-BCB0-4CBB-AC3D-DB9CCA710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2C91-CA46-4CA8-B828-E6710D1E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E8C6F-61B2-4834-8D5C-1B20B46C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2E9-A1FF-4AF1-9171-F14A72A1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CD20F-A8C3-4D5D-A30A-C9876BA4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83CA-7297-4CB7-B671-4AD62D41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00338-B882-40F6-843B-355057FF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1EBA8-2081-42C1-9033-4D7513E6B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3B4F8-CF04-464A-8833-4D36493CC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AE9F8-B484-4356-AFB4-83D5ABE11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11AB5-2334-49D5-B48F-3C983976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9AD72-20CA-434D-8C39-E892FA48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91049-2A92-4A9C-8A58-88483223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6405-7F5E-481C-A537-197DA75D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EA6F1-3204-47FE-A8FF-14B309B7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2ED7F-1AEA-4ABC-958B-8C0D2C7B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23AB-E061-4A54-8EAD-4CDFAEB1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98373-FC9C-499D-965D-84AD6E74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2CC02-928E-4224-A606-A0857550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78432-1AA7-4D02-862F-D9F5D235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C634-1661-4914-8D8E-0F3ADD04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51AC-1C55-443E-9BFD-223997F2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5537-9FCE-45FE-AC7B-26A577ED3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E1E41-78E2-4B88-A6FF-8B348445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AEF3-0133-41FC-B50F-036902A0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EE24E-7736-46D8-AB13-521CF5C4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D71E-B7DD-47F4-B8A2-59CEDB5D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7203E-D4A2-49A8-91B1-4A608860B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88BD7-E38B-4F53-8E87-B56E0855F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76C4-434F-403D-9569-7438ECAF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2F3C2-7E7C-4302-B18B-BD8E00A8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4A0A0-35B0-447E-AE5A-8503EBD4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B74A9-CADB-4280-AA1E-524B0F17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F80E2-3195-4FA1-9995-0FEAABED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26C4-A966-48EC-80A0-61C29EE47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D4F-A947-4922-A6C2-DCBAAC7582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7A75-6A99-41DA-8476-6E70F88D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35954-A2B8-4B4C-B44D-51B418B4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8BAD-5DBC-466B-9D82-90E3222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6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bcbirds.org/blog/favorite-bird-sounds-songs-united-states" TargetMode="External"/><Relationship Id="rId2" Type="http://schemas.openxmlformats.org/officeDocument/2006/relationships/hyperlink" Target="https://www.bird-sounds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parrow">
            <a:extLst>
              <a:ext uri="{FF2B5EF4-FFF2-40B4-BE49-F238E27FC236}">
                <a16:creationId xmlns:a16="http://schemas.microsoft.com/office/drawing/2014/main" id="{4B9F1797-0169-4B0A-B42D-750274B0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684" y="346167"/>
            <a:ext cx="1588946" cy="1588946"/>
          </a:xfrm>
          <a:prstGeom prst="rect">
            <a:avLst/>
          </a:prstGeom>
        </p:spPr>
      </p:pic>
      <p:pic>
        <p:nvPicPr>
          <p:cNvPr id="11" name="Graphic 10" descr="Chicken">
            <a:extLst>
              <a:ext uri="{FF2B5EF4-FFF2-40B4-BE49-F238E27FC236}">
                <a16:creationId xmlns:a16="http://schemas.microsoft.com/office/drawing/2014/main" id="{1DE19531-C7ED-461A-B79F-34F79160A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752" y="346167"/>
            <a:ext cx="1547944" cy="1547944"/>
          </a:xfrm>
          <a:prstGeom prst="rect">
            <a:avLst/>
          </a:prstGeom>
        </p:spPr>
      </p:pic>
      <p:pic>
        <p:nvPicPr>
          <p:cNvPr id="13" name="Graphic 12" descr="Rooster">
            <a:extLst>
              <a:ext uri="{FF2B5EF4-FFF2-40B4-BE49-F238E27FC236}">
                <a16:creationId xmlns:a16="http://schemas.microsoft.com/office/drawing/2014/main" id="{563BF72E-F427-4FB6-BF09-7CC03CC30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6881" y="346167"/>
            <a:ext cx="1547948" cy="1547948"/>
          </a:xfrm>
          <a:prstGeom prst="rect">
            <a:avLst/>
          </a:prstGeom>
        </p:spPr>
      </p:pic>
      <p:pic>
        <p:nvPicPr>
          <p:cNvPr id="7" name="Graphic 6" descr="Hummingbird">
            <a:extLst>
              <a:ext uri="{FF2B5EF4-FFF2-40B4-BE49-F238E27FC236}">
                <a16:creationId xmlns:a16="http://schemas.microsoft.com/office/drawing/2014/main" id="{15C174FB-C21D-4F19-8287-6CFCA00C52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7689" y="2639045"/>
            <a:ext cx="1588934" cy="1588934"/>
          </a:xfrm>
          <a:prstGeom prst="rect">
            <a:avLst/>
          </a:prstGeom>
        </p:spPr>
      </p:pic>
      <p:pic>
        <p:nvPicPr>
          <p:cNvPr id="9" name="Graphic 8" descr="Duck">
            <a:extLst>
              <a:ext uri="{FF2B5EF4-FFF2-40B4-BE49-F238E27FC236}">
                <a16:creationId xmlns:a16="http://schemas.microsoft.com/office/drawing/2014/main" id="{6B24B707-01E2-4FCD-9EBB-779B4788C1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9242" y="4930536"/>
            <a:ext cx="1582664" cy="1582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EBF8B-839E-468F-8708-6F9D641B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9797" y="2338270"/>
            <a:ext cx="7662203" cy="2458813"/>
          </a:xfrm>
        </p:spPr>
        <p:txBody>
          <a:bodyPr>
            <a:normAutofit/>
          </a:bodyPr>
          <a:lstStyle/>
          <a:p>
            <a:pPr algn="l"/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88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Ornithology</a:t>
            </a:r>
            <a:endParaRPr lang="en-US" sz="6600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218D61-2746-3B4B-8F77-0AE733035D27}"/>
              </a:ext>
            </a:extLst>
          </p:cNvPr>
          <p:cNvSpPr txBox="1"/>
          <p:nvPr/>
        </p:nvSpPr>
        <p:spPr>
          <a:xfrm>
            <a:off x="4746932" y="5570806"/>
            <a:ext cx="54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North Carolina coaches clinic 2019-2020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Taylor Knoll –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taylorrknoll@gmail.com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52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722ABF-484C-4C13-B720-4663AF585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 b="8371"/>
          <a:stretch/>
        </p:blipFill>
        <p:spPr>
          <a:xfrm>
            <a:off x="0" y="0"/>
            <a:ext cx="6145823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373B6-9675-439B-BA88-948BD8ABC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 b="8063"/>
          <a:stretch/>
        </p:blipFill>
        <p:spPr>
          <a:xfrm>
            <a:off x="5844113" y="0"/>
            <a:ext cx="6007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AAE1-CC40-FE40-96CB-FC59B01B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78" y="365125"/>
            <a:ext cx="10714616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FACT SHEET FORMATTING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B303-81C8-0648-9189-3046FFFE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3600" dirty="0"/>
              <a:t>Make fact sheets for general information as well!</a:t>
            </a:r>
          </a:p>
          <a:p>
            <a:r>
              <a:rPr lang="en-US" sz="3600" dirty="0"/>
              <a:t>Create specific pages on general bird anatomy, respiration, history/evolution, etc. </a:t>
            </a:r>
          </a:p>
          <a:p>
            <a:r>
              <a:rPr lang="en-US" sz="3600" b="1" dirty="0"/>
              <a:t>Calls: </a:t>
            </a:r>
            <a:r>
              <a:rPr lang="en-US" sz="3600" dirty="0"/>
              <a:t>write the calls out phonetically and keep a list of them on one page </a:t>
            </a:r>
          </a:p>
          <a:p>
            <a:pPr lvl="1"/>
            <a:r>
              <a:rPr lang="en-US" sz="3200" dirty="0"/>
              <a:t>EX: “cuckoo cuckoo” “caw caw”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64732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C797-2609-420B-B4EC-E77DC838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TIPS FOR COMPETING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F68C-56C4-43D0-94A9-6FA3A0E6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196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Partner communication is key! </a:t>
            </a:r>
          </a:p>
          <a:p>
            <a:pPr lvl="1"/>
            <a:r>
              <a:rPr lang="en-US" dirty="0"/>
              <a:t>Make a plan for who answers what question numbers ahead of time – don’t work on questions together if possible</a:t>
            </a:r>
          </a:p>
          <a:p>
            <a:pPr lvl="1"/>
            <a:r>
              <a:rPr lang="en-US" dirty="0"/>
              <a:t>Decide who will be the designated binder flipper</a:t>
            </a:r>
          </a:p>
          <a:p>
            <a:r>
              <a:rPr lang="en-US" b="1" dirty="0"/>
              <a:t>Speed is key! </a:t>
            </a:r>
          </a:p>
          <a:p>
            <a:pPr lvl="1"/>
            <a:r>
              <a:rPr lang="en-US" dirty="0"/>
              <a:t>It’s important you can identify the image right away, giving you as much time as possible to answer the questions</a:t>
            </a:r>
          </a:p>
          <a:p>
            <a:r>
              <a:rPr lang="en-US" b="1" dirty="0"/>
              <a:t>What happens when you can’t identify the species?</a:t>
            </a:r>
          </a:p>
          <a:p>
            <a:pPr lvl="1"/>
            <a:r>
              <a:rPr lang="en-US" dirty="0"/>
              <a:t>Look for clues in questions, look for general questions to answer first, and/or use your best guess… you always want to put something down</a:t>
            </a:r>
          </a:p>
          <a:p>
            <a:r>
              <a:rPr lang="en-US" dirty="0"/>
              <a:t>Both team members should memorize </a:t>
            </a:r>
            <a:r>
              <a:rPr lang="en-US" b="1" dirty="0"/>
              <a:t>both</a:t>
            </a:r>
            <a:r>
              <a:rPr lang="en-US" dirty="0"/>
              <a:t> the scientific and common names</a:t>
            </a:r>
          </a:p>
          <a:p>
            <a:r>
              <a:rPr lang="en-US" b="1" dirty="0"/>
              <a:t>Practice tests!!!</a:t>
            </a:r>
          </a:p>
          <a:p>
            <a:r>
              <a:rPr lang="en-US" b="1" dirty="0"/>
              <a:t>Create an audio of all the calls</a:t>
            </a:r>
          </a:p>
        </p:txBody>
      </p:sp>
    </p:spTree>
    <p:extLst>
      <p:ext uri="{BB962C8B-B14F-4D97-AF65-F5344CB8AC3E}">
        <p14:creationId xmlns:p14="http://schemas.microsoft.com/office/powerpoint/2010/main" val="2478144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E728-B60E-FB4E-8DBB-E1D6ED5F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0780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192D-6DB4-E741-997D-4C6C6276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372"/>
            <a:ext cx="10515600" cy="5631627"/>
          </a:xfrm>
        </p:spPr>
        <p:txBody>
          <a:bodyPr>
            <a:normAutofit/>
          </a:bodyPr>
          <a:lstStyle/>
          <a:p>
            <a:r>
              <a:rPr lang="en-US" b="1" dirty="0"/>
              <a:t>Cornell University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www.allaboutbirds.org</a:t>
            </a:r>
            <a:r>
              <a:rPr lang="en-US" dirty="0"/>
              <a:t>/guide/search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www.birds.cornell.edu</a:t>
            </a:r>
            <a:r>
              <a:rPr lang="en-US" dirty="0"/>
              <a:t>/home/</a:t>
            </a:r>
          </a:p>
          <a:p>
            <a:r>
              <a:rPr lang="en-US" b="1" dirty="0"/>
              <a:t>Wikipedia</a:t>
            </a:r>
          </a:p>
          <a:p>
            <a:r>
              <a:rPr lang="en-US" b="1" dirty="0"/>
              <a:t>Audubon 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www.audubon.org</a:t>
            </a:r>
            <a:r>
              <a:rPr lang="en-US" dirty="0"/>
              <a:t>/field-guide/bird/</a:t>
            </a:r>
          </a:p>
          <a:p>
            <a:r>
              <a:rPr lang="en-US" dirty="0"/>
              <a:t>Research papers</a:t>
            </a:r>
          </a:p>
          <a:p>
            <a:r>
              <a:rPr lang="en-US" dirty="0"/>
              <a:t>Search exactly what you are looking for!</a:t>
            </a:r>
          </a:p>
          <a:p>
            <a:r>
              <a:rPr lang="en-US" b="1" dirty="0"/>
              <a:t>For calls: </a:t>
            </a:r>
          </a:p>
          <a:p>
            <a:pPr lvl="1"/>
            <a:r>
              <a:rPr lang="en-US" dirty="0">
                <a:hlinkClick r:id="rId2"/>
              </a:rPr>
              <a:t>https://www.bird-sounds.net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https://abcbirds.org/blog/favorite-bird-sounds-songs-united-states</a:t>
            </a:r>
            <a:endParaRPr lang="en-US" dirty="0"/>
          </a:p>
          <a:p>
            <a:pPr lvl="1"/>
            <a:r>
              <a:rPr lang="en-US" dirty="0" err="1"/>
              <a:t>Youtube</a:t>
            </a:r>
            <a:r>
              <a:rPr lang="en-US" dirty="0"/>
              <a:t> (Cornell Learn Bird Songs)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1EF8-5675-4B68-B71F-C640D05B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3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69C1-D5AC-4D91-A6E0-8ABD77D9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323"/>
            <a:ext cx="10515600" cy="48929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people compete together in this event</a:t>
            </a:r>
          </a:p>
          <a:p>
            <a:r>
              <a:rPr lang="en-US" dirty="0"/>
              <a:t>Competitors must be able to identify and answer questions about the listed orders, families, and species on the 2020 Ornithology list </a:t>
            </a:r>
          </a:p>
          <a:p>
            <a:r>
              <a:rPr lang="en-US" dirty="0"/>
              <a:t>Competitors must be able to answer </a:t>
            </a:r>
            <a:r>
              <a:rPr lang="en-US" b="1" dirty="0"/>
              <a:t>general questions about birds </a:t>
            </a:r>
          </a:p>
          <a:p>
            <a:r>
              <a:rPr lang="en-US" dirty="0"/>
              <a:t>The 2020 list of specific species is provided with the rules</a:t>
            </a:r>
          </a:p>
          <a:p>
            <a:pPr lvl="1"/>
            <a:r>
              <a:rPr lang="en-US" b="1" dirty="0"/>
              <a:t>North Carolina has a MODIFIED list which can be found on the website</a:t>
            </a:r>
          </a:p>
          <a:p>
            <a:r>
              <a:rPr lang="en-US" b="1" dirty="0"/>
              <a:t>For some species, you must be able to identify their call</a:t>
            </a:r>
            <a:r>
              <a:rPr lang="en-US" dirty="0"/>
              <a:t>… which will be played through a speaker most of the time</a:t>
            </a:r>
          </a:p>
          <a:p>
            <a:r>
              <a:rPr lang="en-US" dirty="0"/>
              <a:t>Allowed one binder no greater than 2 inches in ring diameter and one field guide that must be shared between partners</a:t>
            </a:r>
          </a:p>
          <a:p>
            <a:r>
              <a:rPr lang="en-US" dirty="0"/>
              <a:t>The binder may be filled with information from any source</a:t>
            </a:r>
          </a:p>
        </p:txBody>
      </p:sp>
      <p:pic>
        <p:nvPicPr>
          <p:cNvPr id="1026" name="Picture 2" descr="Image result for bird clip art">
            <a:extLst>
              <a:ext uri="{FF2B5EF4-FFF2-40B4-BE49-F238E27FC236}">
                <a16:creationId xmlns:a16="http://schemas.microsoft.com/office/drawing/2014/main" id="{5B2A7E7B-0B93-4F30-B643-6590B7DCE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197" b="-1"/>
          <a:stretch/>
        </p:blipFill>
        <p:spPr bwMode="auto">
          <a:xfrm rot="1321384">
            <a:off x="9847968" y="193553"/>
            <a:ext cx="1946523" cy="15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6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9A17E2C-BAD5-B149-8454-E44B84A5A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b="502"/>
          <a:stretch/>
        </p:blipFill>
        <p:spPr>
          <a:xfrm>
            <a:off x="946673" y="1"/>
            <a:ext cx="5204412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C6F76-A4AF-0248-AB48-F37444B6E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>
          <a:xfrm>
            <a:off x="6151085" y="0"/>
            <a:ext cx="5180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15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E269-D538-4BD9-8B71-1AD20498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3"/>
            <a:ext cx="10515600" cy="160966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1B95-0A17-4ECE-B0FD-C8F40E9A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129"/>
            <a:ext cx="10515600" cy="4762833"/>
          </a:xfrm>
        </p:spPr>
        <p:txBody>
          <a:bodyPr>
            <a:normAutofit/>
          </a:bodyPr>
          <a:lstStyle/>
          <a:p>
            <a:r>
              <a:rPr lang="en-US" sz="3600" dirty="0"/>
              <a:t>Ornithology is a </a:t>
            </a:r>
            <a:r>
              <a:rPr lang="en-US" sz="3600" i="1" dirty="0"/>
              <a:t>stations </a:t>
            </a:r>
            <a:r>
              <a:rPr lang="en-US" sz="3600" dirty="0"/>
              <a:t>event </a:t>
            </a:r>
          </a:p>
          <a:p>
            <a:r>
              <a:rPr lang="en-US" sz="3600" dirty="0"/>
              <a:t>Competitors will need to answer a number of questions in a short amount of time and then move on to the next station</a:t>
            </a:r>
          </a:p>
          <a:p>
            <a:r>
              <a:rPr lang="en-US" sz="3600" dirty="0"/>
              <a:t>This can mean physically moving or a PowerPoint may switch slides</a:t>
            </a:r>
          </a:p>
        </p:txBody>
      </p:sp>
    </p:spTree>
    <p:extLst>
      <p:ext uri="{BB962C8B-B14F-4D97-AF65-F5344CB8AC3E}">
        <p14:creationId xmlns:p14="http://schemas.microsoft.com/office/powerpoint/2010/main" val="289012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4D5E-B389-471B-87C8-C8FBD133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74"/>
            <a:ext cx="12192000" cy="169068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Example Station for the Regional/Division B level: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54045-B50B-4A3D-88E3-AD34D4D65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6874" r="5136" b="6786"/>
          <a:stretch/>
        </p:blipFill>
        <p:spPr>
          <a:xfrm>
            <a:off x="1968697" y="1690688"/>
            <a:ext cx="8254605" cy="49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272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863DD7-C87E-4528-A097-71DD2450D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58" y="1244009"/>
            <a:ext cx="8484683" cy="536944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37DA80-0DAB-46F8-B8C4-70D17302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0"/>
            <a:ext cx="11511516" cy="169068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Example Station for the State level: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E9DCB-C669-2C48-87B9-386645087A92}"/>
              </a:ext>
            </a:extLst>
          </p:cNvPr>
          <p:cNvSpPr txBox="1"/>
          <p:nvPr/>
        </p:nvSpPr>
        <p:spPr>
          <a:xfrm>
            <a:off x="2025748" y="1871003"/>
            <a:ext cx="3376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0D99C-0B45-B349-A7DF-90BDA137976C}"/>
              </a:ext>
            </a:extLst>
          </p:cNvPr>
          <p:cNvSpPr txBox="1"/>
          <p:nvPr/>
        </p:nvSpPr>
        <p:spPr>
          <a:xfrm>
            <a:off x="9437076" y="3854548"/>
            <a:ext cx="368105" cy="44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629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65B5-5ADF-4211-A8D1-94614D2A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670"/>
            <a:ext cx="10515600" cy="127601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BINDER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5D687-A3CB-4326-B1B6-76DEA593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r>
              <a:rPr lang="en-US" sz="3600" b="1" dirty="0"/>
              <a:t>TABS </a:t>
            </a:r>
            <a:r>
              <a:rPr lang="en-US" sz="3600" dirty="0"/>
              <a:t>-</a:t>
            </a:r>
            <a:r>
              <a:rPr lang="en-US" sz="3600" b="1" dirty="0"/>
              <a:t> </a:t>
            </a:r>
            <a:r>
              <a:rPr lang="en-US" sz="3600" dirty="0"/>
              <a:t>have a binder tab for each Order</a:t>
            </a:r>
          </a:p>
          <a:p>
            <a:r>
              <a:rPr lang="en-US" sz="3600" b="1" dirty="0"/>
              <a:t>Alphabetize</a:t>
            </a:r>
            <a:r>
              <a:rPr lang="en-US" sz="3600" dirty="0"/>
              <a:t> the species within each Order - makes it easier to find</a:t>
            </a:r>
          </a:p>
        </p:txBody>
      </p:sp>
    </p:spTree>
    <p:extLst>
      <p:ext uri="{BB962C8B-B14F-4D97-AF65-F5344CB8AC3E}">
        <p14:creationId xmlns:p14="http://schemas.microsoft.com/office/powerpoint/2010/main" val="65379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21E4-7B1C-4F58-9FDD-2FCE9251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365125"/>
            <a:ext cx="1097397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PICTURE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DDE3-B123-4227-B098-44EE7124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86"/>
            <a:ext cx="4371753" cy="4613977"/>
          </a:xfrm>
        </p:spPr>
        <p:txBody>
          <a:bodyPr/>
          <a:lstStyle/>
          <a:p>
            <a:r>
              <a:rPr lang="en-US" dirty="0"/>
              <a:t>Put pictures in the front of the binder</a:t>
            </a:r>
          </a:p>
          <a:p>
            <a:r>
              <a:rPr lang="en-US" dirty="0"/>
              <a:t>To conserve space, put multiple pictures on a single page and label each image with its scientific and common name</a:t>
            </a:r>
          </a:p>
          <a:p>
            <a:r>
              <a:rPr lang="en-US" dirty="0"/>
              <a:t>Add page numbers that correspond with the fact sheet for that species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68F250BA-69C5-4BF0-B1C5-84E2296B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5791"/>
          <a:stretch/>
        </p:blipFill>
        <p:spPr>
          <a:xfrm>
            <a:off x="5209953" y="0"/>
            <a:ext cx="593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9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857E-0A87-4FAE-8F74-77E3883A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FACT SHEET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0D0B-9D2C-44E4-A714-B39326DC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/>
          </a:bodyPr>
          <a:lstStyle/>
          <a:p>
            <a:r>
              <a:rPr lang="en-US" dirty="0"/>
              <a:t>1 fact sheet per order/family/species that contains all of the characteristics listed in the rules (habitat, diet, conservation, etc.)</a:t>
            </a:r>
          </a:p>
          <a:p>
            <a:r>
              <a:rPr lang="en-US" dirty="0"/>
              <a:t>Create a generic table that includes all of the characteristics to use as a template for each fact sheet </a:t>
            </a:r>
          </a:p>
          <a:p>
            <a:r>
              <a:rPr lang="en-US" dirty="0"/>
              <a:t>Avoid paragraphs of text - be concise</a:t>
            </a:r>
          </a:p>
          <a:p>
            <a:r>
              <a:rPr lang="en-US" dirty="0"/>
              <a:t>Don’t be afraid to use small text to conserve space!! </a:t>
            </a:r>
          </a:p>
          <a:p>
            <a:pPr lvl="1"/>
            <a:r>
              <a:rPr lang="en-US" dirty="0"/>
              <a:t>Arial font and text size as small as 4</a:t>
            </a:r>
          </a:p>
          <a:p>
            <a:r>
              <a:rPr lang="en-US" dirty="0"/>
              <a:t>Include distribution maps for each species</a:t>
            </a:r>
          </a:p>
        </p:txBody>
      </p:sp>
    </p:spTree>
    <p:extLst>
      <p:ext uri="{BB962C8B-B14F-4D97-AF65-F5344CB8AC3E}">
        <p14:creationId xmlns:p14="http://schemas.microsoft.com/office/powerpoint/2010/main" val="150707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5752</TotalTime>
  <Words>592</Words>
  <Application>Microsoft Macintosh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Office Theme</vt:lpstr>
      <vt:lpstr> Ornithology</vt:lpstr>
      <vt:lpstr>RULES</vt:lpstr>
      <vt:lpstr>PowerPoint Presentation</vt:lpstr>
      <vt:lpstr>THE COMPETITION</vt:lpstr>
      <vt:lpstr>Example Station for the Regional/Division B level:</vt:lpstr>
      <vt:lpstr>Example Station for the State level:</vt:lpstr>
      <vt:lpstr>BINDER FORMATTING</vt:lpstr>
      <vt:lpstr>PICTURE FORMATTING</vt:lpstr>
      <vt:lpstr>FACT SHEET FORMATTING</vt:lpstr>
      <vt:lpstr>PowerPoint Presentation</vt:lpstr>
      <vt:lpstr>FACT SHEET FORMATTING CONT.</vt:lpstr>
      <vt:lpstr>TIPS FOR COMPETING </vt:lpstr>
      <vt:lpstr>RESOURCES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 Better Binder Ornithology</dc:title>
  <dc:creator>Taylor K</dc:creator>
  <cp:lastModifiedBy>Microsoft Office User</cp:lastModifiedBy>
  <cp:revision>29</cp:revision>
  <dcterms:created xsi:type="dcterms:W3CDTF">2019-06-24T05:26:59Z</dcterms:created>
  <dcterms:modified xsi:type="dcterms:W3CDTF">2019-09-17T23:21:29Z</dcterms:modified>
</cp:coreProperties>
</file>