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9" r:id="rId3"/>
    <p:sldId id="257" r:id="rId4"/>
    <p:sldId id="263" r:id="rId5"/>
    <p:sldId id="258" r:id="rId6"/>
    <p:sldId id="265" r:id="rId7"/>
    <p:sldId id="264" r:id="rId8"/>
    <p:sldId id="266" r:id="rId9"/>
    <p:sldId id="267" r:id="rId10"/>
    <p:sldId id="260" r:id="rId11"/>
    <p:sldId id="261" r:id="rId12"/>
    <p:sldId id="262" r:id="rId13"/>
    <p:sldId id="287" r:id="rId14"/>
    <p:sldId id="289" r:id="rId15"/>
    <p:sldId id="288" r:id="rId16"/>
    <p:sldId id="290" r:id="rId17"/>
    <p:sldId id="291" r:id="rId18"/>
    <p:sldId id="292" r:id="rId19"/>
    <p:sldId id="293" r:id="rId20"/>
    <p:sldId id="294" r:id="rId21"/>
    <p:sldId id="268" r:id="rId22"/>
    <p:sldId id="270" r:id="rId23"/>
    <p:sldId id="271" r:id="rId24"/>
    <p:sldId id="272" r:id="rId25"/>
    <p:sldId id="269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83601-21B2-8843-AE91-B2B1174D518D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ED87A-DAD7-3042-9EF0-B9A0DD5DB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1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r>
              <a:rPr lang="en-US" baseline="0" dirty="0" smtClean="0"/>
              <a:t> consists of several parts. 1. How to make a parachute of different designs.  2. How to test parachutes. 3. The Physics of parachutes  4. Ping Pong Parachute Student Research.  </a:t>
            </a:r>
            <a:r>
              <a:rPr lang="en-US" baseline="0" smtClean="0"/>
              <a:t>5. PPP </a:t>
            </a:r>
            <a:r>
              <a:rPr lang="en-US" baseline="0" dirty="0" smtClean="0"/>
              <a:t>as it relates to NC science objectives.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ED87A-DAD7-3042-9EF0-B9A0DD5DBAE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3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forget to use</a:t>
            </a:r>
            <a:r>
              <a:rPr lang="en-US" baseline="0" dirty="0" smtClean="0"/>
              <a:t> the Parachute Canopy to draw in all of the straight lines!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ED87A-DAD7-3042-9EF0-B9A0DD5DBAE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9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Shroud Lines do not need to be the exact same length.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ED87A-DAD7-3042-9EF0-B9A0DD5DBAE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4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ED87A-DAD7-3042-9EF0-B9A0DD5DBAE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2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a sink cut out or a</a:t>
            </a:r>
            <a:r>
              <a:rPr lang="en-US" baseline="0" dirty="0" smtClean="0"/>
              <a:t> scrap piece of wood so desks aren’t damaged.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ED87A-DAD7-3042-9EF0-B9A0DD5DBAE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This is too big for a Ping Pong Ball.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ED87A-DAD7-3042-9EF0-B9A0DD5DBAE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5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883758"/>
            <a:ext cx="5458968" cy="1048684"/>
          </a:xfrm>
        </p:spPr>
        <p:txBody>
          <a:bodyPr/>
          <a:lstStyle/>
          <a:p>
            <a:r>
              <a:rPr lang="en-US" dirty="0" smtClean="0"/>
              <a:t>Parachutes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2534" y="4594034"/>
            <a:ext cx="4876834" cy="196369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Part 1   How to make parachutes of two different designs.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G_20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21" y="220890"/>
            <a:ext cx="5830857" cy="437314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941"/>
            <a:ext cx="2940438" cy="14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1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2328"/>
            <a:ext cx="6508377" cy="1065055"/>
          </a:xfrm>
        </p:spPr>
        <p:txBody>
          <a:bodyPr/>
          <a:lstStyle/>
          <a:p>
            <a:r>
              <a:rPr lang="en-US" dirty="0" smtClean="0"/>
              <a:t>Making a Parachute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b="1" i="1"/>
              <a:t>T</a:t>
            </a:r>
            <a:r>
              <a:rPr lang="en-US" sz="2400" b="1" i="1" smtClean="0"/>
              <a:t>he </a:t>
            </a:r>
            <a:r>
              <a:rPr lang="en-US" sz="2400" b="1" i="1" dirty="0" smtClean="0"/>
              <a:t>canopy is taped to the template.</a:t>
            </a:r>
          </a:p>
        </p:txBody>
      </p:sp>
      <p:pic>
        <p:nvPicPr>
          <p:cNvPr id="21" name="Content Placeholder 20" descr="AOT-Parachute-PPT_round-20180921_002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" b="4932"/>
          <a:stretch>
            <a:fillRect/>
          </a:stretch>
        </p:blipFill>
        <p:spPr>
          <a:xfrm>
            <a:off x="707325" y="2209800"/>
            <a:ext cx="7700731" cy="4633852"/>
          </a:xfrm>
        </p:spPr>
      </p:pic>
    </p:spTree>
    <p:extLst>
      <p:ext uri="{BB962C8B-B14F-4D97-AF65-F5344CB8AC3E}">
        <p14:creationId xmlns:p14="http://schemas.microsoft.com/office/powerpoint/2010/main" val="209656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dirty="0" smtClean="0"/>
              <a:t>Use the Parachute Template to </a:t>
            </a:r>
            <a:r>
              <a:rPr lang="en-US" sz="2400" b="1" i="1" dirty="0" smtClean="0"/>
              <a:t>Trace lines on the canopy </a:t>
            </a:r>
            <a:r>
              <a:rPr lang="en-US" sz="1600" dirty="0" smtClean="0"/>
              <a:t>(Tracing along line 6 makes a 12 inch hexagonal shaped canopy.</a:t>
            </a:r>
            <a:r>
              <a:rPr lang="en-US" sz="1600" dirty="0" smtClean="0">
                <a:solidFill>
                  <a:srgbClr val="FFFF00"/>
                </a:solidFill>
              </a:rPr>
              <a:t>) </a:t>
            </a:r>
            <a:r>
              <a:rPr lang="en-US" sz="1600" b="1" dirty="0" smtClean="0">
                <a:solidFill>
                  <a:srgbClr val="008000"/>
                </a:solidFill>
              </a:rPr>
              <a:t>Use the Parachute Template to draw all of the straight lines on the canopy as well.</a:t>
            </a:r>
            <a:endParaRPr lang="en-US" sz="1600" b="1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IMG_199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>
            <a:fillRect/>
          </a:stretch>
        </p:blipFill>
        <p:spPr>
          <a:xfrm>
            <a:off x="572027" y="2209800"/>
            <a:ext cx="7695077" cy="4630450"/>
          </a:xfrm>
        </p:spPr>
      </p:pic>
    </p:spTree>
    <p:extLst>
      <p:ext uri="{BB962C8B-B14F-4D97-AF65-F5344CB8AC3E}">
        <p14:creationId xmlns:p14="http://schemas.microsoft.com/office/powerpoint/2010/main" val="405298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Cut out the octagonal parachute canopy</a:t>
            </a:r>
            <a:br>
              <a:rPr lang="en-US" sz="2400" b="1" i="1" dirty="0" smtClean="0"/>
            </a:br>
            <a:endParaRPr lang="en-US" sz="2400" b="1" i="1" dirty="0"/>
          </a:p>
        </p:txBody>
      </p:sp>
      <p:pic>
        <p:nvPicPr>
          <p:cNvPr id="4" name="Content Placeholder 3" descr="IMG_199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>
            <a:fillRect/>
          </a:stretch>
        </p:blipFill>
        <p:spPr>
          <a:xfrm>
            <a:off x="784286" y="2209800"/>
            <a:ext cx="7724575" cy="4648200"/>
          </a:xfrm>
        </p:spPr>
      </p:pic>
    </p:spTree>
    <p:extLst>
      <p:ext uri="{BB962C8B-B14F-4D97-AF65-F5344CB8AC3E}">
        <p14:creationId xmlns:p14="http://schemas.microsoft.com/office/powerpoint/2010/main" val="319109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dirty="0" smtClean="0"/>
              <a:t>Shroud line length </a:t>
            </a:r>
            <a:r>
              <a:rPr lang="en-US" sz="2400" i="1" dirty="0" smtClean="0"/>
              <a:t>≥</a:t>
            </a:r>
            <a:r>
              <a:rPr lang="en-US" sz="2400" i="1" dirty="0"/>
              <a:t>1 diameter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rgbClr val="FF0000"/>
                </a:solidFill>
              </a:rPr>
              <a:t>The </a:t>
            </a:r>
            <a:r>
              <a:rPr lang="en-US" sz="2000" dirty="0">
                <a:solidFill>
                  <a:srgbClr val="FF0000"/>
                </a:solidFill>
              </a:rPr>
              <a:t>octagonal canopy has eight sides so 4 strings </a:t>
            </a:r>
            <a:r>
              <a:rPr lang="en-US" sz="2000" dirty="0" smtClean="0">
                <a:solidFill>
                  <a:srgbClr val="FF0000"/>
                </a:solidFill>
              </a:rPr>
              <a:t>will </a:t>
            </a:r>
            <a:r>
              <a:rPr lang="en-US" sz="2000" dirty="0">
                <a:solidFill>
                  <a:srgbClr val="FF0000"/>
                </a:solidFill>
              </a:rPr>
              <a:t>be made. Each string is two shroud lines, so each string goes to the next adjacent </a:t>
            </a:r>
            <a:r>
              <a:rPr lang="en-US" sz="2000" dirty="0" smtClean="0">
                <a:solidFill>
                  <a:srgbClr val="FF0000"/>
                </a:solidFill>
              </a:rPr>
              <a:t>side</a:t>
            </a:r>
            <a:r>
              <a:rPr lang="en-US" sz="1600" dirty="0" smtClean="0">
                <a:solidFill>
                  <a:srgbClr val="FF0000"/>
                </a:solidFill>
              </a:rPr>
              <a:t>. This canopy is 12 inches across so we make 4 strings-36 inches long.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MG_206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>
            <a:fillRect/>
          </a:stretch>
        </p:blipFill>
        <p:spPr>
          <a:xfrm>
            <a:off x="711199" y="2220323"/>
            <a:ext cx="7707087" cy="4637677"/>
          </a:xfrm>
        </p:spPr>
      </p:pic>
    </p:spTree>
    <p:extLst>
      <p:ext uri="{BB962C8B-B14F-4D97-AF65-F5344CB8AC3E}">
        <p14:creationId xmlns:p14="http://schemas.microsoft.com/office/powerpoint/2010/main" val="250172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890385"/>
            <a:ext cx="6508377" cy="1143000"/>
          </a:xfrm>
        </p:spPr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000" b="1" i="1" dirty="0" smtClean="0"/>
              <a:t>Tying the strings to the canopy</a:t>
            </a:r>
            <a:endParaRPr lang="en-US" sz="2000" b="1" i="1" dirty="0"/>
          </a:p>
        </p:txBody>
      </p:sp>
      <p:pic>
        <p:nvPicPr>
          <p:cNvPr id="4" name="Content Placeholder 3" descr="AOT-Parachute-PPT_round-20180921_00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457200" y="2033385"/>
            <a:ext cx="3506322" cy="2109901"/>
          </a:xfrm>
        </p:spPr>
      </p:pic>
      <p:pic>
        <p:nvPicPr>
          <p:cNvPr id="5" name="Picture 4" descr="AOT-Parachute-PPT_round-20180921_00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79" y="1941507"/>
            <a:ext cx="3363221" cy="2245387"/>
          </a:xfrm>
          <a:prstGeom prst="rect">
            <a:avLst/>
          </a:prstGeom>
        </p:spPr>
      </p:pic>
      <p:pic>
        <p:nvPicPr>
          <p:cNvPr id="6" name="Picture 5" descr="AOT-Parachute-PPT_round-20180921_005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18" y="4305393"/>
            <a:ext cx="3506322" cy="23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4257"/>
            <a:ext cx="6508377" cy="1143000"/>
          </a:xfrm>
        </p:spPr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Tie the 4 strings. </a:t>
            </a:r>
            <a:endParaRPr lang="en-US" sz="2400" b="1" i="1" dirty="0"/>
          </a:p>
        </p:txBody>
      </p:sp>
      <p:pic>
        <p:nvPicPr>
          <p:cNvPr id="12" name="Content Placeholder 11" descr="IMG_207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8" r="-12108"/>
          <a:stretch/>
        </p:blipFill>
        <p:spPr>
          <a:xfrm>
            <a:off x="-870856" y="1414463"/>
            <a:ext cx="9017000" cy="5443537"/>
          </a:xfrm>
        </p:spPr>
      </p:pic>
    </p:spTree>
    <p:extLst>
      <p:ext uri="{BB962C8B-B14F-4D97-AF65-F5344CB8AC3E}">
        <p14:creationId xmlns:p14="http://schemas.microsoft.com/office/powerpoint/2010/main" val="90178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i="1" dirty="0" smtClean="0"/>
              <a:t>Insure that all Shroud Lines are the same length. Fold the Canopy in halves until all of the attachment points line up.</a:t>
            </a:r>
            <a:endParaRPr lang="en-US" sz="2400" i="1" dirty="0"/>
          </a:p>
        </p:txBody>
      </p:sp>
      <p:pic>
        <p:nvPicPr>
          <p:cNvPr id="8" name="Content Placeholder 7" descr="DSC0001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" b="4957"/>
          <a:stretch>
            <a:fillRect/>
          </a:stretch>
        </p:blipFill>
        <p:spPr>
          <a:xfrm>
            <a:off x="457199" y="2035122"/>
            <a:ext cx="8015515" cy="4823271"/>
          </a:xfrm>
        </p:spPr>
      </p:pic>
    </p:spTree>
    <p:extLst>
      <p:ext uri="{BB962C8B-B14F-4D97-AF65-F5344CB8AC3E}">
        <p14:creationId xmlns:p14="http://schemas.microsoft.com/office/powerpoint/2010/main" val="73896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6508377" cy="2057400"/>
          </a:xfrm>
        </p:spPr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000" b="1" i="1" dirty="0" smtClean="0"/>
              <a:t>While your partner holds the tip of the canopy pull on the shroud lines and tie a knot. The S.L.s lengths are limited to the shortest line.</a:t>
            </a:r>
            <a:endParaRPr lang="en-US" sz="2000" b="1" i="1" dirty="0"/>
          </a:p>
        </p:txBody>
      </p:sp>
      <p:pic>
        <p:nvPicPr>
          <p:cNvPr id="6" name="Content Placeholder 5" descr="DSC000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" b="4957"/>
          <a:stretch>
            <a:fillRect/>
          </a:stretch>
        </p:blipFill>
        <p:spPr>
          <a:xfrm>
            <a:off x="584199" y="2057400"/>
            <a:ext cx="7996637" cy="4811911"/>
          </a:xfrm>
        </p:spPr>
      </p:pic>
    </p:spTree>
    <p:extLst>
      <p:ext uri="{BB962C8B-B14F-4D97-AF65-F5344CB8AC3E}">
        <p14:creationId xmlns:p14="http://schemas.microsoft.com/office/powerpoint/2010/main" val="400964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81" y="-331338"/>
            <a:ext cx="6641796" cy="1347338"/>
          </a:xfrm>
        </p:spPr>
        <p:txBody>
          <a:bodyPr/>
          <a:lstStyle/>
          <a:p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 smtClean="0"/>
              <a:t>Making the Parachute</a:t>
            </a:r>
            <a:br>
              <a:rPr lang="en-US" sz="2400" b="1" i="1" dirty="0" smtClean="0"/>
            </a:br>
            <a:r>
              <a:rPr lang="en-US" sz="2400" b="1" i="1" dirty="0" smtClean="0"/>
              <a:t>Tie the knot</a:t>
            </a:r>
            <a:endParaRPr lang="en-US" sz="2400" b="1" i="1" dirty="0"/>
          </a:p>
        </p:txBody>
      </p:sp>
      <p:pic>
        <p:nvPicPr>
          <p:cNvPr id="6" name="Content Placeholder 5" descr="DSC000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" b="4957"/>
          <a:stretch>
            <a:fillRect/>
          </a:stretch>
        </p:blipFill>
        <p:spPr>
          <a:xfrm>
            <a:off x="185732" y="1016000"/>
            <a:ext cx="4168628" cy="2508438"/>
          </a:xfrm>
        </p:spPr>
      </p:pic>
      <p:pic>
        <p:nvPicPr>
          <p:cNvPr id="7" name="Picture 6" descr="DSC000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39" y="497007"/>
            <a:ext cx="4532594" cy="3027431"/>
          </a:xfrm>
          <a:prstGeom prst="rect">
            <a:avLst/>
          </a:prstGeom>
        </p:spPr>
      </p:pic>
      <p:pic>
        <p:nvPicPr>
          <p:cNvPr id="8" name="Picture 7" descr="DSC000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2" y="3727548"/>
            <a:ext cx="4170093" cy="2785307"/>
          </a:xfrm>
          <a:prstGeom prst="rect">
            <a:avLst/>
          </a:prstGeom>
        </p:spPr>
      </p:pic>
      <p:pic>
        <p:nvPicPr>
          <p:cNvPr id="9" name="Picture 8" descr="DSC0002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39" y="3721519"/>
            <a:ext cx="4695860" cy="31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Tape the PP Ball to the Shroud Lines</a:t>
            </a:r>
            <a:endParaRPr lang="en-US" sz="2400" b="1" i="1" dirty="0"/>
          </a:p>
        </p:txBody>
      </p:sp>
      <p:pic>
        <p:nvPicPr>
          <p:cNvPr id="4" name="Content Placeholder 3" descr="IMG_207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>
            <a:fillRect/>
          </a:stretch>
        </p:blipFill>
        <p:spPr>
          <a:xfrm>
            <a:off x="747102" y="2198777"/>
            <a:ext cx="7742893" cy="4659223"/>
          </a:xfrm>
        </p:spPr>
      </p:pic>
    </p:spTree>
    <p:extLst>
      <p:ext uri="{BB962C8B-B14F-4D97-AF65-F5344CB8AC3E}">
        <p14:creationId xmlns:p14="http://schemas.microsoft.com/office/powerpoint/2010/main" val="231365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a Parachute</a:t>
            </a:r>
            <a:endParaRPr lang="en-US" dirty="0"/>
          </a:p>
        </p:txBody>
      </p:sp>
      <p:pic>
        <p:nvPicPr>
          <p:cNvPr id="6" name="Content Placeholder 5" descr="IMG_20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457199" y="2475771"/>
            <a:ext cx="30359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Canopy</a:t>
            </a:r>
            <a:endParaRPr lang="en-US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8682" y="3263439"/>
            <a:ext cx="155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Shroud Lines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5945" y="4506003"/>
            <a:ext cx="289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Ball of Ping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aka. The Payload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5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000" b="1" i="1" dirty="0" smtClean="0"/>
              <a:t>A finished octagonal Parachute. Ready for testing</a:t>
            </a:r>
            <a:endParaRPr lang="en-US" sz="2000" b="1" i="1" dirty="0"/>
          </a:p>
        </p:txBody>
      </p:sp>
      <p:pic>
        <p:nvPicPr>
          <p:cNvPr id="4" name="Content Placeholder 3" descr="IMG_2075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476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The Second Parachute Canopy Design</a:t>
            </a: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Repeat every step as before up to taping the canopy to the template.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3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Drill holes in a Meter Stick in the following locations. Feel free to drill holes beyond those shown. ( a 12 inch ruler is great for smaller parachutes.)</a:t>
            </a:r>
            <a:endParaRPr lang="en-US" sz="2400" b="1" i="1" dirty="0"/>
          </a:p>
        </p:txBody>
      </p:sp>
      <p:pic>
        <p:nvPicPr>
          <p:cNvPr id="6" name="Content Placeholder 5" descr="AOT-Parachute-PPT_round-20180921_00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84285" y="2224148"/>
            <a:ext cx="7700731" cy="4633852"/>
          </a:xfrm>
        </p:spPr>
      </p:pic>
    </p:spTree>
    <p:extLst>
      <p:ext uri="{BB962C8B-B14F-4D97-AF65-F5344CB8AC3E}">
        <p14:creationId xmlns:p14="http://schemas.microsoft.com/office/powerpoint/2010/main" val="41587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 </a:t>
            </a:r>
            <a:br>
              <a:rPr lang="en-US" dirty="0" smtClean="0"/>
            </a:br>
            <a:r>
              <a:rPr lang="en-US" sz="2400" b="1" i="1" dirty="0" smtClean="0"/>
              <a:t>Here is a close up of hole location. The numbers represent the radius of the circular canopy.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64055" y="2177509"/>
            <a:ext cx="7778683" cy="4680491"/>
          </a:xfrm>
        </p:spPr>
      </p:pic>
    </p:spTree>
    <p:extLst>
      <p:ext uri="{BB962C8B-B14F-4D97-AF65-F5344CB8AC3E}">
        <p14:creationId xmlns:p14="http://schemas.microsoft.com/office/powerpoint/2010/main" val="302172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Attach the canopy to the Parachute Template as shown.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2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" b="4932"/>
          <a:stretch>
            <a:fillRect/>
          </a:stretch>
        </p:blipFill>
        <p:spPr>
          <a:xfrm>
            <a:off x="784286" y="2209800"/>
            <a:ext cx="7700731" cy="4633852"/>
          </a:xfrm>
        </p:spPr>
      </p:pic>
    </p:spTree>
    <p:extLst>
      <p:ext uri="{BB962C8B-B14F-4D97-AF65-F5344CB8AC3E}">
        <p14:creationId xmlns:p14="http://schemas.microsoft.com/office/powerpoint/2010/main" val="325707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Beginning the Circular Canopy Design</a:t>
            </a:r>
            <a:br>
              <a:rPr lang="en-US" sz="2400" b="1" i="1" dirty="0" smtClean="0"/>
            </a:br>
            <a:r>
              <a:rPr lang="en-US" sz="2400" b="1" i="1" dirty="0" smtClean="0"/>
              <a:t>Make a hole in the center of the template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2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45805" y="2057400"/>
            <a:ext cx="7912375" cy="4761207"/>
          </a:xfrm>
        </p:spPr>
      </p:pic>
    </p:spTree>
    <p:extLst>
      <p:ext uri="{BB962C8B-B14F-4D97-AF65-F5344CB8AC3E}">
        <p14:creationId xmlns:p14="http://schemas.microsoft.com/office/powerpoint/2010/main" val="36419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b="1" i="1" dirty="0"/>
              <a:t>Drill a guide hole for the nail.</a:t>
            </a:r>
            <a:br>
              <a:rPr lang="en-US" b="1" i="1" dirty="0"/>
            </a:br>
            <a:r>
              <a:rPr lang="en-US" b="1" i="1" dirty="0" smtClean="0"/>
              <a:t>Hammer a nail as shown. </a:t>
            </a:r>
            <a:endParaRPr lang="en-US" b="1" i="1" dirty="0"/>
          </a:p>
        </p:txBody>
      </p:sp>
      <p:pic>
        <p:nvPicPr>
          <p:cNvPr id="4" name="Content Placeholder 3" descr="AOT-Parachute-PPT_round-20180921_00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938209" y="2209800"/>
            <a:ext cx="7643009" cy="4599119"/>
          </a:xfrm>
        </p:spPr>
      </p:pic>
    </p:spTree>
    <p:extLst>
      <p:ext uri="{BB962C8B-B14F-4D97-AF65-F5344CB8AC3E}">
        <p14:creationId xmlns:p14="http://schemas.microsoft.com/office/powerpoint/2010/main" val="12452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Use your meter stick or ruler as you would a compass to make a circle. Here we’re making a 10 inch radius (20 inch diameter) circular canopy.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2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 b="4370"/>
          <a:stretch>
            <a:fillRect/>
          </a:stretch>
        </p:blipFill>
        <p:spPr>
          <a:xfrm>
            <a:off x="457199" y="2209800"/>
            <a:ext cx="7700731" cy="4633852"/>
          </a:xfrm>
        </p:spPr>
      </p:pic>
    </p:spTree>
    <p:extLst>
      <p:ext uri="{BB962C8B-B14F-4D97-AF65-F5344CB8AC3E}">
        <p14:creationId xmlns:p14="http://schemas.microsoft.com/office/powerpoint/2010/main" val="44055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Here is the drawn 20 inch diameter circular canopy.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457199" y="2209800"/>
            <a:ext cx="7681490" cy="4622274"/>
          </a:xfrm>
        </p:spPr>
      </p:pic>
    </p:spTree>
    <p:extLst>
      <p:ext uri="{BB962C8B-B14F-4D97-AF65-F5344CB8AC3E}">
        <p14:creationId xmlns:p14="http://schemas.microsoft.com/office/powerpoint/2010/main" val="41521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Use the Parachute Template to draw in the straight lines as shown.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688084" y="2200993"/>
            <a:ext cx="7739211" cy="4657007"/>
          </a:xfrm>
        </p:spPr>
      </p:pic>
    </p:spTree>
    <p:extLst>
      <p:ext uri="{BB962C8B-B14F-4D97-AF65-F5344CB8AC3E}">
        <p14:creationId xmlns:p14="http://schemas.microsoft.com/office/powerpoint/2010/main" val="11419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59837"/>
            <a:ext cx="6508377" cy="955819"/>
          </a:xfrm>
        </p:spPr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Materials Needed </a:t>
            </a: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15656"/>
            <a:ext cx="6508377" cy="521603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="1" dirty="0" smtClean="0"/>
              <a:t>Plastic Bags </a:t>
            </a:r>
            <a:r>
              <a:rPr lang="en-US" dirty="0" smtClean="0"/>
              <a:t>(1 / group of 2 students. Ultra thin dry cleaning bags work great!)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Masking Tape </a:t>
            </a:r>
            <a:r>
              <a:rPr lang="en-US" dirty="0" smtClean="0"/>
              <a:t>(1 foot per group of 2 students)</a:t>
            </a:r>
          </a:p>
          <a:p>
            <a:pPr>
              <a:buFont typeface="Arial"/>
              <a:buChar char="•"/>
            </a:pPr>
            <a:r>
              <a:rPr lang="en-US" dirty="0" smtClean="0"/>
              <a:t>Thin </a:t>
            </a:r>
            <a:r>
              <a:rPr lang="en-US" b="1" dirty="0" smtClean="0"/>
              <a:t>yarn</a:t>
            </a:r>
            <a:r>
              <a:rPr lang="en-US" dirty="0" smtClean="0"/>
              <a:t> (kite string or thinner) (Students remove needed lengths from string supply located on ring stand. (Shown in later slide)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Ping Pong Ball </a:t>
            </a:r>
            <a:r>
              <a:rPr lang="en-US" dirty="0" smtClean="0"/>
              <a:t>(1 per parachute made. Usually 2 per group of 2 students.)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Meter Stick </a:t>
            </a:r>
            <a:r>
              <a:rPr lang="en-US" dirty="0" smtClean="0"/>
              <a:t>(One per group of 2 students.)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Ruler </a:t>
            </a:r>
            <a:r>
              <a:rPr lang="en-US" dirty="0" smtClean="0"/>
              <a:t>(One per group of 2 students.)</a:t>
            </a:r>
            <a:endParaRPr lang="en-US" b="1" dirty="0" smtClean="0"/>
          </a:p>
          <a:p>
            <a:pPr>
              <a:buFont typeface="Arial"/>
              <a:buChar char="•"/>
            </a:pPr>
            <a:r>
              <a:rPr lang="en-US" b="1" dirty="0" smtClean="0"/>
              <a:t>Razor Blade </a:t>
            </a:r>
            <a:r>
              <a:rPr lang="en-US" dirty="0" smtClean="0"/>
              <a:t>( The Teacher is the only one who uses it.) </a:t>
            </a:r>
            <a:r>
              <a:rPr lang="en-US" b="1" dirty="0" smtClean="0"/>
              <a:t>Scissors</a:t>
            </a:r>
            <a:r>
              <a:rPr lang="en-US" dirty="0" smtClean="0"/>
              <a:t> 1 pair per group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6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b="1" i="1" dirty="0" smtClean="0"/>
              <a:t>Cut out the circular canopy</a:t>
            </a:r>
            <a:endParaRPr lang="en-US" b="1" i="1" dirty="0"/>
          </a:p>
        </p:txBody>
      </p:sp>
      <p:pic>
        <p:nvPicPr>
          <p:cNvPr id="4" name="Content Placeholder 3" descr="AOT-Parachute-PPT_round-20180921_00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45805" y="2209800"/>
            <a:ext cx="7719971" cy="4645430"/>
          </a:xfrm>
        </p:spPr>
      </p:pic>
    </p:spTree>
    <p:extLst>
      <p:ext uri="{BB962C8B-B14F-4D97-AF65-F5344CB8AC3E}">
        <p14:creationId xmlns:p14="http://schemas.microsoft.com/office/powerpoint/2010/main" val="239528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000" b="1" i="1" dirty="0" smtClean="0"/>
              <a:t>Attaching the Shroud Lines. Put tape at each of the corners. (Where the straight lines reach the edge of the canopy.)</a:t>
            </a:r>
            <a:endParaRPr lang="en-US" sz="2000" b="1" i="1" dirty="0"/>
          </a:p>
        </p:txBody>
      </p:sp>
      <p:pic>
        <p:nvPicPr>
          <p:cNvPr id="4" name="Content Placeholder 3" descr="AOT-Parachute-PPT_round-20180921_00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668843" y="2212570"/>
            <a:ext cx="7719971" cy="4645430"/>
          </a:xfrm>
        </p:spPr>
      </p:pic>
    </p:spTree>
    <p:extLst>
      <p:ext uri="{BB962C8B-B14F-4D97-AF65-F5344CB8AC3E}">
        <p14:creationId xmlns:p14="http://schemas.microsoft.com/office/powerpoint/2010/main" val="88790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Fold the tape over so it is on both sides of the canopy.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84285" y="2200993"/>
            <a:ext cx="7739211" cy="4657007"/>
          </a:xfrm>
        </p:spPr>
      </p:pic>
    </p:spTree>
    <p:extLst>
      <p:ext uri="{BB962C8B-B14F-4D97-AF65-F5344CB8AC3E}">
        <p14:creationId xmlns:p14="http://schemas.microsoft.com/office/powerpoint/2010/main" val="234864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Punch holes through the masking tape. Use a hole punch or a pencil or any pointed object.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3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84286" y="2209800"/>
            <a:ext cx="7724575" cy="4648200"/>
          </a:xfrm>
        </p:spPr>
      </p:pic>
    </p:spTree>
    <p:extLst>
      <p:ext uri="{BB962C8B-B14F-4D97-AF65-F5344CB8AC3E}">
        <p14:creationId xmlns:p14="http://schemas.microsoft.com/office/powerpoint/2010/main" val="232904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b="1" i="1" dirty="0" smtClean="0"/>
              <a:t>Here’s the hole through the masking tape. Repeat this for each of the corners.</a:t>
            </a:r>
            <a:endParaRPr lang="en-US" b="1" i="1" dirty="0"/>
          </a:p>
        </p:txBody>
      </p:sp>
      <p:pic>
        <p:nvPicPr>
          <p:cNvPr id="4" name="Content Placeholder 3" descr="AOT-Parachute-PPT_round-20180921_00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688083" y="2209800"/>
            <a:ext cx="7724575" cy="4648200"/>
          </a:xfrm>
        </p:spPr>
      </p:pic>
    </p:spTree>
    <p:extLst>
      <p:ext uri="{BB962C8B-B14F-4D97-AF65-F5344CB8AC3E}">
        <p14:creationId xmlns:p14="http://schemas.microsoft.com/office/powerpoint/2010/main" val="281086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dirty="0" smtClean="0"/>
              <a:t>Shroud Line Length</a:t>
            </a:r>
            <a:br>
              <a:rPr lang="en-US" dirty="0" smtClean="0"/>
            </a:br>
            <a:r>
              <a:rPr lang="en-US" sz="2400" i="1" dirty="0" err="1" smtClean="0"/>
              <a:t>S.L.Length</a:t>
            </a:r>
            <a:r>
              <a:rPr lang="en-US" sz="2400" i="1" dirty="0" err="1"/>
              <a:t>≥Canopy</a:t>
            </a:r>
            <a:r>
              <a:rPr lang="en-US" sz="2400" i="1" dirty="0"/>
              <a:t> Diameter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3" descr="AOT-Parachute-PPT_round-20180921_00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822766" y="2209800"/>
            <a:ext cx="7719971" cy="4645430"/>
          </a:xfrm>
        </p:spPr>
      </p:pic>
    </p:spTree>
    <p:extLst>
      <p:ext uri="{BB962C8B-B14F-4D97-AF65-F5344CB8AC3E}">
        <p14:creationId xmlns:p14="http://schemas.microsoft.com/office/powerpoint/2010/main" val="131089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 </a:t>
            </a:r>
            <a:br>
              <a:rPr lang="en-US" dirty="0" smtClean="0"/>
            </a:br>
            <a:r>
              <a:rPr lang="en-US" sz="2000" dirty="0" smtClean="0"/>
              <a:t>For our 20 inch circular parachute if we wanted S.L.L. to be 1.5 the diameter we need 30 inch shroud lines</a:t>
            </a:r>
            <a:endParaRPr lang="en-US" sz="2000" dirty="0"/>
          </a:p>
        </p:txBody>
      </p:sp>
      <p:pic>
        <p:nvPicPr>
          <p:cNvPr id="4" name="Content Placeholder 3" descr="AOT-Parachute-PPT_round-20180921_00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84286" y="2200993"/>
            <a:ext cx="7739211" cy="4657007"/>
          </a:xfrm>
        </p:spPr>
      </p:pic>
    </p:spTree>
    <p:extLst>
      <p:ext uri="{BB962C8B-B14F-4D97-AF65-F5344CB8AC3E}">
        <p14:creationId xmlns:p14="http://schemas.microsoft.com/office/powerpoint/2010/main" val="40133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000" b="1" i="1" dirty="0" smtClean="0"/>
              <a:t>Our 20 inch diameter canopy needs 8 shroud lines of 30 inches in length.</a:t>
            </a:r>
            <a:endParaRPr lang="en-US" sz="2000" b="1" i="1" dirty="0"/>
          </a:p>
        </p:txBody>
      </p:sp>
      <p:pic>
        <p:nvPicPr>
          <p:cNvPr id="4" name="Content Placeholder 3" descr="AOT-Parachute-PPT_round-20180921_004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591882" y="2057400"/>
            <a:ext cx="7977839" cy="4800600"/>
          </a:xfrm>
        </p:spPr>
      </p:pic>
    </p:spTree>
    <p:extLst>
      <p:ext uri="{BB962C8B-B14F-4D97-AF65-F5344CB8AC3E}">
        <p14:creationId xmlns:p14="http://schemas.microsoft.com/office/powerpoint/2010/main" val="324871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890385"/>
            <a:ext cx="6508377" cy="1143000"/>
          </a:xfrm>
        </p:spPr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000" b="1" i="1" dirty="0" smtClean="0"/>
              <a:t>Tying the strings to the canopy</a:t>
            </a:r>
            <a:endParaRPr lang="en-US" sz="2000" b="1" i="1" dirty="0"/>
          </a:p>
        </p:txBody>
      </p:sp>
      <p:pic>
        <p:nvPicPr>
          <p:cNvPr id="4" name="Content Placeholder 3" descr="AOT-Parachute-PPT_round-20180921_00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457200" y="2033385"/>
            <a:ext cx="3506322" cy="2109901"/>
          </a:xfrm>
        </p:spPr>
      </p:pic>
      <p:pic>
        <p:nvPicPr>
          <p:cNvPr id="5" name="Picture 4" descr="AOT-Parachute-PPT_round-20180921_00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79" y="1941507"/>
            <a:ext cx="3363221" cy="2245387"/>
          </a:xfrm>
          <a:prstGeom prst="rect">
            <a:avLst/>
          </a:prstGeom>
        </p:spPr>
      </p:pic>
      <p:pic>
        <p:nvPicPr>
          <p:cNvPr id="6" name="Picture 5" descr="AOT-Parachute-PPT_round-20180921_005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18" y="4305393"/>
            <a:ext cx="3506322" cy="23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000" b="1" i="1" dirty="0" smtClean="0"/>
              <a:t>The intersection of the straight line with the edge of the canopy has shroud lines tied to it.</a:t>
            </a:r>
            <a:endParaRPr lang="en-US" sz="2000" b="1" i="1" dirty="0"/>
          </a:p>
        </p:txBody>
      </p:sp>
      <p:pic>
        <p:nvPicPr>
          <p:cNvPr id="4" name="Content Placeholder 3" descr="AOT-Parachute-PPT_round-20180921_00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688084" y="2209800"/>
            <a:ext cx="7724575" cy="4648200"/>
          </a:xfrm>
        </p:spPr>
      </p:pic>
    </p:spTree>
    <p:extLst>
      <p:ext uri="{BB962C8B-B14F-4D97-AF65-F5344CB8AC3E}">
        <p14:creationId xmlns:p14="http://schemas.microsoft.com/office/powerpoint/2010/main" val="63195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Materials Needed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45805" y="2248288"/>
            <a:ext cx="7681882" cy="4622510"/>
          </a:xfrm>
        </p:spPr>
      </p:pic>
    </p:spTree>
    <p:extLst>
      <p:ext uri="{BB962C8B-B14F-4D97-AF65-F5344CB8AC3E}">
        <p14:creationId xmlns:p14="http://schemas.microsoft.com/office/powerpoint/2010/main" val="199313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862"/>
            <a:ext cx="6508377" cy="1143000"/>
          </a:xfrm>
        </p:spPr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>
                <a:solidFill>
                  <a:srgbClr val="FF0000"/>
                </a:solidFill>
              </a:rPr>
              <a:t>The Circular Chute is ready for testing!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AOT-Parachute-PPT_round-20180921_00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457199" y="1936350"/>
            <a:ext cx="8179003" cy="4921649"/>
          </a:xfrm>
        </p:spPr>
      </p:pic>
    </p:spTree>
    <p:extLst>
      <p:ext uri="{BB962C8B-B14F-4D97-AF65-F5344CB8AC3E}">
        <p14:creationId xmlns:p14="http://schemas.microsoft.com/office/powerpoint/2010/main" val="319494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Marking the Dry Cleaning Bag</a:t>
            </a: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686801" cy="6849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Using a marker and a meter stick draw lines on the bag. Make a symmetrical shape (a square works nicely)</a:t>
            </a:r>
            <a:endParaRPr lang="en-US" dirty="0"/>
          </a:p>
        </p:txBody>
      </p:sp>
      <p:pic>
        <p:nvPicPr>
          <p:cNvPr id="9" name="Picture 8" descr="AOT-Parachute-PPT_round-20180921_00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72" y="2894765"/>
            <a:ext cx="5936273" cy="39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i="1" dirty="0" smtClean="0"/>
              <a:t>Cut out the square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383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Now you have two canopies.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318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Put the canopy on the Parachute Template as shown.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780234" y="2209800"/>
            <a:ext cx="7724575" cy="4648200"/>
          </a:xfrm>
        </p:spPr>
      </p:pic>
    </p:spTree>
    <p:extLst>
      <p:ext uri="{BB962C8B-B14F-4D97-AF65-F5344CB8AC3E}">
        <p14:creationId xmlns:p14="http://schemas.microsoft.com/office/powerpoint/2010/main" val="94489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Parachute</a:t>
            </a:r>
            <a:br>
              <a:rPr lang="en-US" dirty="0" smtClean="0"/>
            </a:br>
            <a:r>
              <a:rPr lang="en-US" sz="2400" b="1" i="1" dirty="0" smtClean="0"/>
              <a:t>Tape the canopy to the Template.</a:t>
            </a:r>
            <a:endParaRPr lang="en-US" sz="2400" b="1" i="1" dirty="0"/>
          </a:p>
        </p:txBody>
      </p:sp>
      <p:pic>
        <p:nvPicPr>
          <p:cNvPr id="4" name="Content Placeholder 3" descr="AOT-Parachute-PPT_round-20180921_00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>
            <a:fillRect/>
          </a:stretch>
        </p:blipFill>
        <p:spPr>
          <a:xfrm>
            <a:off x="649602" y="2209800"/>
            <a:ext cx="7739211" cy="4657007"/>
          </a:xfrm>
        </p:spPr>
      </p:pic>
    </p:spTree>
    <p:extLst>
      <p:ext uri="{BB962C8B-B14F-4D97-AF65-F5344CB8AC3E}">
        <p14:creationId xmlns:p14="http://schemas.microsoft.com/office/powerpoint/2010/main" val="334742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1094</TotalTime>
  <Words>402</Words>
  <Application>Microsoft Macintosh PowerPoint</Application>
  <PresentationFormat>On-screen Show (4:3)</PresentationFormat>
  <Paragraphs>76</Paragraphs>
  <Slides>40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Plaza</vt:lpstr>
      <vt:lpstr>Parachutes</vt:lpstr>
      <vt:lpstr>Parts of a Parachute</vt:lpstr>
      <vt:lpstr>Making a Parachute Materials Needed </vt:lpstr>
      <vt:lpstr>Making a Parachute Materials Needed</vt:lpstr>
      <vt:lpstr>Making a Parachute Marking the Dry Cleaning Bag</vt:lpstr>
      <vt:lpstr>Making a Parachute  Cut out the square</vt:lpstr>
      <vt:lpstr>Making a Parachute Now you have two canopies.</vt:lpstr>
      <vt:lpstr>Making a Parachute Put the canopy on the Parachute Template as shown.</vt:lpstr>
      <vt:lpstr>Making a Parachute Tape the canopy to the Template.</vt:lpstr>
      <vt:lpstr>Making a Parachute The canopy is taped to the template.</vt:lpstr>
      <vt:lpstr>Making a Parachute Use the Parachute Template to Trace lines on the canopy (Tracing along line 6 makes a 12 inch hexagonal shaped canopy.) Use the Parachute Template to draw all of the straight lines on the canopy as well.</vt:lpstr>
      <vt:lpstr>Making a Parachute Cut out the octagonal parachute canopy </vt:lpstr>
      <vt:lpstr>Making a Parachute Shroud line length ≥1 diameter The octagonal canopy has eight sides so 4 strings will be made. Each string is two shroud lines, so each string goes to the next adjacent side. This canopy is 12 inches across so we make 4 strings-36 inches long.</vt:lpstr>
      <vt:lpstr>Making a Parachute Tying the strings to the canopy</vt:lpstr>
      <vt:lpstr>Making a Parachute Tie the 4 strings. </vt:lpstr>
      <vt:lpstr>Making a Parachute Insure that all Shroud Lines are the same length. Fold the Canopy in halves until all of the attachment points line up.</vt:lpstr>
      <vt:lpstr>Making a Parachute While your partner holds the tip of the canopy pull on the shroud lines and tie a knot. The S.L.s lengths are limited to the shortest line.</vt:lpstr>
      <vt:lpstr>         Making the Parachute Tie the knot</vt:lpstr>
      <vt:lpstr>Making a Parachute Tape the PP Ball to the Shroud Lines</vt:lpstr>
      <vt:lpstr>Making a Parachute A finished octagonal Parachute. Ready for testing</vt:lpstr>
      <vt:lpstr>Making a Parachute The Second Parachute Canopy Design</vt:lpstr>
      <vt:lpstr>Making a parachute Drill holes in a Meter Stick in the following locations. Feel free to drill holes beyond those shown. ( a 12 inch ruler is great for smaller parachutes.)</vt:lpstr>
      <vt:lpstr>Making a Parachute  Here is a close up of hole location. The numbers represent the radius of the circular canopy.</vt:lpstr>
      <vt:lpstr>Making a Parachute Attach the canopy to the Parachute Template as shown.</vt:lpstr>
      <vt:lpstr>Making a Parachute Beginning the Circular Canopy Design Make a hole in the center of the template</vt:lpstr>
      <vt:lpstr>Making a Parachute Drill a guide hole for the nail. Hammer a nail as shown. </vt:lpstr>
      <vt:lpstr>Making a Parachute Use your meter stick or ruler as you would a compass to make a circle. Here we’re making a 10 inch radius (20 inch diameter) circular canopy.</vt:lpstr>
      <vt:lpstr>Making a Parachute Here is the drawn 20 inch diameter circular canopy.</vt:lpstr>
      <vt:lpstr>Making a Parachute Use the Parachute Template to draw in the straight lines as shown.</vt:lpstr>
      <vt:lpstr>Making a Parachute Cut out the circular canopy</vt:lpstr>
      <vt:lpstr>Making a Parachute Attaching the Shroud Lines. Put tape at each of the corners. (Where the straight lines reach the edge of the canopy.)</vt:lpstr>
      <vt:lpstr>Making a Parachute Fold the tape over so it is on both sides of the canopy.</vt:lpstr>
      <vt:lpstr>Making a Parachute Punch holes through the masking tape. Use a hole punch or a pencil or any pointed object.</vt:lpstr>
      <vt:lpstr>Making a Parachute Here’s the hole through the masking tape. Repeat this for each of the corners.</vt:lpstr>
      <vt:lpstr>Making a Parachute Shroud Line Length S.L.Length≥Canopy Diameter </vt:lpstr>
      <vt:lpstr>Making a Parachute  For our 20 inch circular parachute if we wanted S.L.L. to be 1.5 the diameter we need 30 inch shroud lines</vt:lpstr>
      <vt:lpstr>Making a Parachute Our 20 inch diameter canopy needs 8 shroud lines of 30 inches in length.</vt:lpstr>
      <vt:lpstr>Making a Parachute Tying the strings to the canopy</vt:lpstr>
      <vt:lpstr>Making a Parachute The intersection of the straight line with the edge of the canopy has shroud lines tied to it.</vt:lpstr>
      <vt:lpstr>Making a Parachute The Circular Chute is ready for testing!</vt:lpstr>
    </vt:vector>
  </TitlesOfParts>
  <Company>Nerds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Parachutes</dc:title>
  <dc:creator>Jake  Winemiller</dc:creator>
  <cp:lastModifiedBy>Jake  Winemiller</cp:lastModifiedBy>
  <cp:revision>104</cp:revision>
  <dcterms:created xsi:type="dcterms:W3CDTF">2018-09-12T17:49:51Z</dcterms:created>
  <dcterms:modified xsi:type="dcterms:W3CDTF">2021-02-05T01:20:35Z</dcterms:modified>
</cp:coreProperties>
</file>