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1" r:id="rId2"/>
    <p:sldId id="263" r:id="rId3"/>
    <p:sldId id="302" r:id="rId4"/>
    <p:sldId id="303" r:id="rId5"/>
    <p:sldId id="304" r:id="rId6"/>
    <p:sldId id="308" r:id="rId7"/>
    <p:sldId id="307" r:id="rId8"/>
    <p:sldId id="266" r:id="rId9"/>
    <p:sldId id="288" r:id="rId10"/>
    <p:sldId id="290" r:id="rId11"/>
    <p:sldId id="267" r:id="rId12"/>
    <p:sldId id="305" r:id="rId13"/>
    <p:sldId id="300" r:id="rId14"/>
    <p:sldId id="272" r:id="rId15"/>
    <p:sldId id="309" r:id="rId16"/>
    <p:sldId id="277" r:id="rId17"/>
    <p:sldId id="280" r:id="rId18"/>
    <p:sldId id="289" r:id="rId19"/>
    <p:sldId id="269" r:id="rId20"/>
    <p:sldId id="291" r:id="rId21"/>
    <p:sldId id="311" r:id="rId22"/>
    <p:sldId id="312" r:id="rId23"/>
    <p:sldId id="310" r:id="rId24"/>
    <p:sldId id="276" r:id="rId25"/>
    <p:sldId id="306" r:id="rId26"/>
    <p:sldId id="284" r:id="rId27"/>
    <p:sldId id="285" r:id="rId28"/>
    <p:sldId id="281" r:id="rId29"/>
    <p:sldId id="299" r:id="rId30"/>
    <p:sldId id="29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12A5"/>
    <a:srgbClr val="FF0000"/>
    <a:srgbClr val="FF99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EE7249-CEDA-4184-A076-88818BE2604F}" v="1" dt="2024-02-11T02:55:33.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1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ry Walsh" userId="a24ac10c-ab00-458e-afe4-a1e4c1f37ef9" providerId="ADAL" clId="{064D7017-327E-4E2C-A47E-C831FEDDE903}"/>
    <pc:docChg chg="delSld">
      <pc:chgData name="Jerry Walsh" userId="a24ac10c-ab00-458e-afe4-a1e4c1f37ef9" providerId="ADAL" clId="{064D7017-327E-4E2C-A47E-C831FEDDE903}" dt="2024-02-04T16:03:26.619" v="2" actId="2696"/>
      <pc:docMkLst>
        <pc:docMk/>
      </pc:docMkLst>
      <pc:sldChg chg="del">
        <pc:chgData name="Jerry Walsh" userId="a24ac10c-ab00-458e-afe4-a1e4c1f37ef9" providerId="ADAL" clId="{064D7017-327E-4E2C-A47E-C831FEDDE903}" dt="2024-02-04T16:03:26.619" v="2" actId="2696"/>
        <pc:sldMkLst>
          <pc:docMk/>
          <pc:sldMk cId="0" sldId="283"/>
        </pc:sldMkLst>
      </pc:sldChg>
      <pc:sldChg chg="del">
        <pc:chgData name="Jerry Walsh" userId="a24ac10c-ab00-458e-afe4-a1e4c1f37ef9" providerId="ADAL" clId="{064D7017-327E-4E2C-A47E-C831FEDDE903}" dt="2024-02-04T16:03:17.080" v="1" actId="2696"/>
        <pc:sldMkLst>
          <pc:docMk/>
          <pc:sldMk cId="0" sldId="297"/>
        </pc:sldMkLst>
      </pc:sldChg>
      <pc:sldChg chg="del">
        <pc:chgData name="Jerry Walsh" userId="a24ac10c-ab00-458e-afe4-a1e4c1f37ef9" providerId="ADAL" clId="{064D7017-327E-4E2C-A47E-C831FEDDE903}" dt="2024-02-04T16:02:02.850" v="0" actId="2696"/>
        <pc:sldMkLst>
          <pc:docMk/>
          <pc:sldMk cId="0" sldId="298"/>
        </pc:sldMkLst>
      </pc:sldChg>
    </pc:docChg>
  </pc:docChgLst>
  <pc:docChgLst>
    <pc:chgData name="Jerry Walsh" userId="a24ac10c-ab00-458e-afe4-a1e4c1f37ef9" providerId="ADAL" clId="{6DEE7249-CEDA-4184-A076-88818BE2604F}"/>
    <pc:docChg chg="custSel modSld sldOrd">
      <pc:chgData name="Jerry Walsh" userId="a24ac10c-ab00-458e-afe4-a1e4c1f37ef9" providerId="ADAL" clId="{6DEE7249-CEDA-4184-A076-88818BE2604F}" dt="2024-02-11T02:59:30.790" v="679" actId="207"/>
      <pc:docMkLst>
        <pc:docMk/>
      </pc:docMkLst>
      <pc:sldChg chg="ord">
        <pc:chgData name="Jerry Walsh" userId="a24ac10c-ab00-458e-afe4-a1e4c1f37ef9" providerId="ADAL" clId="{6DEE7249-CEDA-4184-A076-88818BE2604F}" dt="2024-02-03T02:36:30.206" v="258"/>
        <pc:sldMkLst>
          <pc:docMk/>
          <pc:sldMk cId="0" sldId="266"/>
        </pc:sldMkLst>
      </pc:sldChg>
      <pc:sldChg chg="addSp modSp mod">
        <pc:chgData name="Jerry Walsh" userId="a24ac10c-ab00-458e-afe4-a1e4c1f37ef9" providerId="ADAL" clId="{6DEE7249-CEDA-4184-A076-88818BE2604F}" dt="2024-02-03T02:34:08.969" v="255" actId="1076"/>
        <pc:sldMkLst>
          <pc:docMk/>
          <pc:sldMk cId="0" sldId="267"/>
        </pc:sldMkLst>
        <pc:spChg chg="add mod">
          <ac:chgData name="Jerry Walsh" userId="a24ac10c-ab00-458e-afe4-a1e4c1f37ef9" providerId="ADAL" clId="{6DEE7249-CEDA-4184-A076-88818BE2604F}" dt="2024-02-03T02:34:08.969" v="255" actId="1076"/>
          <ac:spMkLst>
            <pc:docMk/>
            <pc:sldMk cId="0" sldId="267"/>
            <ac:spMk id="2" creationId="{4F443CFC-C89C-A178-E820-F7D3432DBFED}"/>
          </ac:spMkLst>
        </pc:spChg>
      </pc:sldChg>
      <pc:sldChg chg="ord">
        <pc:chgData name="Jerry Walsh" userId="a24ac10c-ab00-458e-afe4-a1e4c1f37ef9" providerId="ADAL" clId="{6DEE7249-CEDA-4184-A076-88818BE2604F}" dt="2024-02-03T03:04:54.329" v="328"/>
        <pc:sldMkLst>
          <pc:docMk/>
          <pc:sldMk cId="0" sldId="269"/>
        </pc:sldMkLst>
      </pc:sldChg>
      <pc:sldChg chg="modSp mod">
        <pc:chgData name="Jerry Walsh" userId="a24ac10c-ab00-458e-afe4-a1e4c1f37ef9" providerId="ADAL" clId="{6DEE7249-CEDA-4184-A076-88818BE2604F}" dt="2024-02-11T02:44:47.400" v="436" actId="1076"/>
        <pc:sldMkLst>
          <pc:docMk/>
          <pc:sldMk cId="0" sldId="288"/>
        </pc:sldMkLst>
        <pc:picChg chg="mod">
          <ac:chgData name="Jerry Walsh" userId="a24ac10c-ab00-458e-afe4-a1e4c1f37ef9" providerId="ADAL" clId="{6DEE7249-CEDA-4184-A076-88818BE2604F}" dt="2024-02-11T02:44:47.400" v="436" actId="1076"/>
          <ac:picMkLst>
            <pc:docMk/>
            <pc:sldMk cId="0" sldId="288"/>
            <ac:picMk id="3" creationId="{35A6EBB8-CAE8-4BB2-8D70-67A2753EACFC}"/>
          </ac:picMkLst>
        </pc:picChg>
      </pc:sldChg>
      <pc:sldChg chg="addSp delSp modSp mod ord">
        <pc:chgData name="Jerry Walsh" userId="a24ac10c-ab00-458e-afe4-a1e4c1f37ef9" providerId="ADAL" clId="{6DEE7249-CEDA-4184-A076-88818BE2604F}" dt="2024-02-11T02:51:28.032" v="486" actId="20577"/>
        <pc:sldMkLst>
          <pc:docMk/>
          <pc:sldMk cId="0" sldId="289"/>
        </pc:sldMkLst>
        <pc:spChg chg="mod">
          <ac:chgData name="Jerry Walsh" userId="a24ac10c-ab00-458e-afe4-a1e4c1f37ef9" providerId="ADAL" clId="{6DEE7249-CEDA-4184-A076-88818BE2604F}" dt="2024-02-11T02:51:28.032" v="486" actId="20577"/>
          <ac:spMkLst>
            <pc:docMk/>
            <pc:sldMk cId="0" sldId="289"/>
            <ac:spMk id="5" creationId="{00000000-0000-0000-0000-000000000000}"/>
          </ac:spMkLst>
        </pc:spChg>
        <pc:picChg chg="add del mod">
          <ac:chgData name="Jerry Walsh" userId="a24ac10c-ab00-458e-afe4-a1e4c1f37ef9" providerId="ADAL" clId="{6DEE7249-CEDA-4184-A076-88818BE2604F}" dt="2024-02-03T03:07:40.019" v="329" actId="21"/>
          <ac:picMkLst>
            <pc:docMk/>
            <pc:sldMk cId="0" sldId="289"/>
            <ac:picMk id="3" creationId="{3223EC42-CAA6-8F8E-040F-32EC895E4A7E}"/>
          </ac:picMkLst>
        </pc:picChg>
        <pc:picChg chg="del">
          <ac:chgData name="Jerry Walsh" userId="a24ac10c-ab00-458e-afe4-a1e4c1f37ef9" providerId="ADAL" clId="{6DEE7249-CEDA-4184-A076-88818BE2604F}" dt="2024-02-02T04:38:52.042" v="82" actId="21"/>
          <ac:picMkLst>
            <pc:docMk/>
            <pc:sldMk cId="0" sldId="289"/>
            <ac:picMk id="3" creationId="{5625E30E-2CEE-4556-91FC-219219B8EEF3}"/>
          </ac:picMkLst>
        </pc:picChg>
        <pc:picChg chg="add del mod">
          <ac:chgData name="Jerry Walsh" userId="a24ac10c-ab00-458e-afe4-a1e4c1f37ef9" providerId="ADAL" clId="{6DEE7249-CEDA-4184-A076-88818BE2604F}" dt="2024-02-03T02:42:42.768" v="264" actId="21"/>
          <ac:picMkLst>
            <pc:docMk/>
            <pc:sldMk cId="0" sldId="289"/>
            <ac:picMk id="4" creationId="{37FF27B1-B784-06E5-3D61-C1DB5BC1E17A}"/>
          </ac:picMkLst>
        </pc:picChg>
        <pc:picChg chg="add mod">
          <ac:chgData name="Jerry Walsh" userId="a24ac10c-ab00-458e-afe4-a1e4c1f37ef9" providerId="ADAL" clId="{6DEE7249-CEDA-4184-A076-88818BE2604F}" dt="2024-02-03T03:00:44.669" v="320" actId="1076"/>
          <ac:picMkLst>
            <pc:docMk/>
            <pc:sldMk cId="0" sldId="289"/>
            <ac:picMk id="6" creationId="{7F4CA732-7BB9-D258-D8EF-A2AE070F83CB}"/>
          </ac:picMkLst>
        </pc:picChg>
      </pc:sldChg>
      <pc:sldChg chg="addSp delSp modSp mod">
        <pc:chgData name="Jerry Walsh" userId="a24ac10c-ab00-458e-afe4-a1e4c1f37ef9" providerId="ADAL" clId="{6DEE7249-CEDA-4184-A076-88818BE2604F}" dt="2024-02-03T02:54:27.169" v="310" actId="1076"/>
        <pc:sldMkLst>
          <pc:docMk/>
          <pc:sldMk cId="0" sldId="290"/>
        </pc:sldMkLst>
        <pc:picChg chg="add mod">
          <ac:chgData name="Jerry Walsh" userId="a24ac10c-ab00-458e-afe4-a1e4c1f37ef9" providerId="ADAL" clId="{6DEE7249-CEDA-4184-A076-88818BE2604F}" dt="2024-02-03T02:54:27.169" v="310" actId="1076"/>
          <ac:picMkLst>
            <pc:docMk/>
            <pc:sldMk cId="0" sldId="290"/>
            <ac:picMk id="3" creationId="{A153CB0D-8BEE-2BCB-9513-10A1EB1367CA}"/>
          </ac:picMkLst>
        </pc:picChg>
        <pc:picChg chg="del mod">
          <ac:chgData name="Jerry Walsh" userId="a24ac10c-ab00-458e-afe4-a1e4c1f37ef9" providerId="ADAL" clId="{6DEE7249-CEDA-4184-A076-88818BE2604F}" dt="2024-02-03T02:54:15.174" v="308" actId="21"/>
          <ac:picMkLst>
            <pc:docMk/>
            <pc:sldMk cId="0" sldId="290"/>
            <ac:picMk id="67585" creationId="{00000000-0000-0000-0000-000000000000}"/>
          </ac:picMkLst>
        </pc:picChg>
      </pc:sldChg>
      <pc:sldChg chg="addSp delSp modSp mod ord">
        <pc:chgData name="Jerry Walsh" userId="a24ac10c-ab00-458e-afe4-a1e4c1f37ef9" providerId="ADAL" clId="{6DEE7249-CEDA-4184-A076-88818BE2604F}" dt="2024-02-11T02:55:39.319" v="491" actId="962"/>
        <pc:sldMkLst>
          <pc:docMk/>
          <pc:sldMk cId="0" sldId="291"/>
        </pc:sldMkLst>
        <pc:picChg chg="del mod">
          <ac:chgData name="Jerry Walsh" userId="a24ac10c-ab00-458e-afe4-a1e4c1f37ef9" providerId="ADAL" clId="{6DEE7249-CEDA-4184-A076-88818BE2604F}" dt="2024-02-03T02:47:23.448" v="274" actId="21"/>
          <ac:picMkLst>
            <pc:docMk/>
            <pc:sldMk cId="0" sldId="291"/>
            <ac:picMk id="3" creationId="{9CECFB61-2270-473B-A55E-1612748E575F}"/>
          </ac:picMkLst>
        </pc:picChg>
        <pc:picChg chg="add mod">
          <ac:chgData name="Jerry Walsh" userId="a24ac10c-ab00-458e-afe4-a1e4c1f37ef9" providerId="ADAL" clId="{6DEE7249-CEDA-4184-A076-88818BE2604F}" dt="2024-02-11T02:55:39.319" v="491" actId="962"/>
          <ac:picMkLst>
            <pc:docMk/>
            <pc:sldMk cId="0" sldId="291"/>
            <ac:picMk id="5" creationId="{3DB4DB0F-6C1A-7EA5-DA6D-729BCDF0A74C}"/>
          </ac:picMkLst>
        </pc:picChg>
        <pc:picChg chg="add del mod">
          <ac:chgData name="Jerry Walsh" userId="a24ac10c-ab00-458e-afe4-a1e4c1f37ef9" providerId="ADAL" clId="{6DEE7249-CEDA-4184-A076-88818BE2604F}" dt="2024-02-11T02:55:13.547" v="487" actId="21"/>
          <ac:picMkLst>
            <pc:docMk/>
            <pc:sldMk cId="0" sldId="291"/>
            <ac:picMk id="6" creationId="{38AB4DB0-A1DD-C5FC-E5D0-4B5DE62FE3C4}"/>
          </ac:picMkLst>
        </pc:picChg>
      </pc:sldChg>
      <pc:sldChg chg="modSp mod">
        <pc:chgData name="Jerry Walsh" userId="a24ac10c-ab00-458e-afe4-a1e4c1f37ef9" providerId="ADAL" clId="{6DEE7249-CEDA-4184-A076-88818BE2604F}" dt="2024-02-03T02:59:55.359" v="316" actId="20577"/>
        <pc:sldMkLst>
          <pc:docMk/>
          <pc:sldMk cId="0" sldId="297"/>
        </pc:sldMkLst>
        <pc:spChg chg="mod">
          <ac:chgData name="Jerry Walsh" userId="a24ac10c-ab00-458e-afe4-a1e4c1f37ef9" providerId="ADAL" clId="{6DEE7249-CEDA-4184-A076-88818BE2604F}" dt="2024-02-03T02:59:55.359" v="316" actId="20577"/>
          <ac:spMkLst>
            <pc:docMk/>
            <pc:sldMk cId="0" sldId="297"/>
            <ac:spMk id="5" creationId="{00000000-0000-0000-0000-000000000000}"/>
          </ac:spMkLst>
        </pc:spChg>
      </pc:sldChg>
      <pc:sldChg chg="ord">
        <pc:chgData name="Jerry Walsh" userId="a24ac10c-ab00-458e-afe4-a1e4c1f37ef9" providerId="ADAL" clId="{6DEE7249-CEDA-4184-A076-88818BE2604F}" dt="2024-02-03T03:02:30.824" v="324"/>
        <pc:sldMkLst>
          <pc:docMk/>
          <pc:sldMk cId="0" sldId="298"/>
        </pc:sldMkLst>
      </pc:sldChg>
      <pc:sldChg chg="modSp mod">
        <pc:chgData name="Jerry Walsh" userId="a24ac10c-ab00-458e-afe4-a1e4c1f37ef9" providerId="ADAL" clId="{6DEE7249-CEDA-4184-A076-88818BE2604F}" dt="2024-02-02T04:04:22.163" v="4" actId="20577"/>
        <pc:sldMkLst>
          <pc:docMk/>
          <pc:sldMk cId="3965771796" sldId="301"/>
        </pc:sldMkLst>
        <pc:spChg chg="mod">
          <ac:chgData name="Jerry Walsh" userId="a24ac10c-ab00-458e-afe4-a1e4c1f37ef9" providerId="ADAL" clId="{6DEE7249-CEDA-4184-A076-88818BE2604F}" dt="2024-02-02T04:04:22.163" v="4" actId="20577"/>
          <ac:spMkLst>
            <pc:docMk/>
            <pc:sldMk cId="3965771796" sldId="301"/>
            <ac:spMk id="3" creationId="{FB8476D9-1FC7-4ED3-8057-0F818A6DC6DC}"/>
          </ac:spMkLst>
        </pc:spChg>
      </pc:sldChg>
      <pc:sldChg chg="modSp mod">
        <pc:chgData name="Jerry Walsh" userId="a24ac10c-ab00-458e-afe4-a1e4c1f37ef9" providerId="ADAL" clId="{6DEE7249-CEDA-4184-A076-88818BE2604F}" dt="2024-02-11T02:43:11.705" v="435" actId="20577"/>
        <pc:sldMkLst>
          <pc:docMk/>
          <pc:sldMk cId="3051091781" sldId="302"/>
        </pc:sldMkLst>
        <pc:spChg chg="mod">
          <ac:chgData name="Jerry Walsh" userId="a24ac10c-ab00-458e-afe4-a1e4c1f37ef9" providerId="ADAL" clId="{6DEE7249-CEDA-4184-A076-88818BE2604F}" dt="2024-02-11T02:43:11.705" v="435" actId="20577"/>
          <ac:spMkLst>
            <pc:docMk/>
            <pc:sldMk cId="3051091781" sldId="302"/>
            <ac:spMk id="3" creationId="{ECB5716E-0EC8-4226-96F2-B1D3D75F1EB1}"/>
          </ac:spMkLst>
        </pc:spChg>
      </pc:sldChg>
      <pc:sldChg chg="modSp mod">
        <pc:chgData name="Jerry Walsh" userId="a24ac10c-ab00-458e-afe4-a1e4c1f37ef9" providerId="ADAL" clId="{6DEE7249-CEDA-4184-A076-88818BE2604F}" dt="2024-02-03T02:29:56.985" v="211" actId="20577"/>
        <pc:sldMkLst>
          <pc:docMk/>
          <pc:sldMk cId="3454048877" sldId="303"/>
        </pc:sldMkLst>
        <pc:spChg chg="mod">
          <ac:chgData name="Jerry Walsh" userId="a24ac10c-ab00-458e-afe4-a1e4c1f37ef9" providerId="ADAL" clId="{6DEE7249-CEDA-4184-A076-88818BE2604F}" dt="2024-02-03T02:29:56.985" v="211" actId="20577"/>
          <ac:spMkLst>
            <pc:docMk/>
            <pc:sldMk cId="3454048877" sldId="303"/>
            <ac:spMk id="3" creationId="{B4CD3213-5FB8-41BE-8D1F-C7D34A9F6832}"/>
          </ac:spMkLst>
        </pc:spChg>
      </pc:sldChg>
      <pc:sldChg chg="modSp mod">
        <pc:chgData name="Jerry Walsh" userId="a24ac10c-ab00-458e-afe4-a1e4c1f37ef9" providerId="ADAL" clId="{6DEE7249-CEDA-4184-A076-88818BE2604F}" dt="2024-02-03T02:55:26.949" v="311" actId="113"/>
        <pc:sldMkLst>
          <pc:docMk/>
          <pc:sldMk cId="2280266505" sldId="305"/>
        </pc:sldMkLst>
        <pc:spChg chg="mod">
          <ac:chgData name="Jerry Walsh" userId="a24ac10c-ab00-458e-afe4-a1e4c1f37ef9" providerId="ADAL" clId="{6DEE7249-CEDA-4184-A076-88818BE2604F}" dt="2024-02-03T02:55:26.949" v="311" actId="113"/>
          <ac:spMkLst>
            <pc:docMk/>
            <pc:sldMk cId="2280266505" sldId="305"/>
            <ac:spMk id="3" creationId="{B0DCB7A1-3B45-4F05-F232-C01697D44600}"/>
          </ac:spMkLst>
        </pc:spChg>
      </pc:sldChg>
      <pc:sldChg chg="modSp mod">
        <pc:chgData name="Jerry Walsh" userId="a24ac10c-ab00-458e-afe4-a1e4c1f37ef9" providerId="ADAL" clId="{6DEE7249-CEDA-4184-A076-88818BE2604F}" dt="2024-02-03T02:49:58.199" v="300" actId="20577"/>
        <pc:sldMkLst>
          <pc:docMk/>
          <pc:sldMk cId="2994472981" sldId="306"/>
        </pc:sldMkLst>
        <pc:spChg chg="mod">
          <ac:chgData name="Jerry Walsh" userId="a24ac10c-ab00-458e-afe4-a1e4c1f37ef9" providerId="ADAL" clId="{6DEE7249-CEDA-4184-A076-88818BE2604F}" dt="2024-02-03T02:49:58.199" v="300" actId="20577"/>
          <ac:spMkLst>
            <pc:docMk/>
            <pc:sldMk cId="2994472981" sldId="306"/>
            <ac:spMk id="3" creationId="{B10B63BE-BC95-4EC0-A59B-781BF60C5B38}"/>
          </ac:spMkLst>
        </pc:spChg>
      </pc:sldChg>
      <pc:sldChg chg="modSp mod">
        <pc:chgData name="Jerry Walsh" userId="a24ac10c-ab00-458e-afe4-a1e4c1f37ef9" providerId="ADAL" clId="{6DEE7249-CEDA-4184-A076-88818BE2604F}" dt="2024-02-11T02:59:30.790" v="679" actId="207"/>
        <pc:sldMkLst>
          <pc:docMk/>
          <pc:sldMk cId="549538731" sldId="310"/>
        </pc:sldMkLst>
        <pc:spChg chg="mod">
          <ac:chgData name="Jerry Walsh" userId="a24ac10c-ab00-458e-afe4-a1e4c1f37ef9" providerId="ADAL" clId="{6DEE7249-CEDA-4184-A076-88818BE2604F}" dt="2024-02-11T02:59:30.790" v="679" actId="207"/>
          <ac:spMkLst>
            <pc:docMk/>
            <pc:sldMk cId="549538731" sldId="310"/>
            <ac:spMk id="3" creationId="{BD9C3A58-9DE3-7319-0C7C-C301B233D3EF}"/>
          </ac:spMkLst>
        </pc:spChg>
      </pc:sldChg>
      <pc:sldChg chg="modSp mod">
        <pc:chgData name="Jerry Walsh" userId="a24ac10c-ab00-458e-afe4-a1e4c1f37ef9" providerId="ADAL" clId="{6DEE7249-CEDA-4184-A076-88818BE2604F}" dt="2024-02-11T02:56:24.539" v="524" actId="20577"/>
        <pc:sldMkLst>
          <pc:docMk/>
          <pc:sldMk cId="0" sldId="312"/>
        </pc:sldMkLst>
        <pc:spChg chg="mod">
          <ac:chgData name="Jerry Walsh" userId="a24ac10c-ab00-458e-afe4-a1e4c1f37ef9" providerId="ADAL" clId="{6DEE7249-CEDA-4184-A076-88818BE2604F}" dt="2024-02-11T02:56:24.539" v="524" actId="20577"/>
          <ac:spMkLst>
            <pc:docMk/>
            <pc:sldMk cId="0" sldId="312"/>
            <ac:spMk id="5" creationId="{3CC5C4D2-6EC9-41A4-B202-2E51C91F79A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4C88E14-565F-42D3-BBE4-434A9C001578}" type="datetimeFigureOut">
              <a:rPr lang="en-US" smtClean="0"/>
              <a:pPr/>
              <a:t>2/10/2024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8BF6DD4-F852-4872-8956-324EB8EF22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C88E14-565F-42D3-BBE4-434A9C001578}"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F6DD4-F852-4872-8956-324EB8EF22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C88E14-565F-42D3-BBE4-434A9C001578}"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F6DD4-F852-4872-8956-324EB8EF22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C88E14-565F-42D3-BBE4-434A9C001578}"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F6DD4-F852-4872-8956-324EB8EF22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4C88E14-565F-42D3-BBE4-434A9C001578}"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F6DD4-F852-4872-8956-324EB8EF22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4C88E14-565F-42D3-BBE4-434A9C001578}" type="datetimeFigureOut">
              <a:rPr lang="en-US" smtClean="0"/>
              <a:pPr/>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F6DD4-F852-4872-8956-324EB8EF22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4C88E14-565F-42D3-BBE4-434A9C001578}" type="datetimeFigureOut">
              <a:rPr lang="en-US" smtClean="0"/>
              <a:pPr/>
              <a:t>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F6DD4-F852-4872-8956-324EB8EF22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4C88E14-565F-42D3-BBE4-434A9C001578}" type="datetimeFigureOut">
              <a:rPr lang="en-US" smtClean="0"/>
              <a:pPr/>
              <a:t>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F6DD4-F852-4872-8956-324EB8EF22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88E14-565F-42D3-BBE4-434A9C001578}" type="datetimeFigureOut">
              <a:rPr lang="en-US" smtClean="0"/>
              <a:pPr/>
              <a:t>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F6DD4-F852-4872-8956-324EB8EF22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4C88E14-565F-42D3-BBE4-434A9C001578}" type="datetimeFigureOut">
              <a:rPr lang="en-US" smtClean="0"/>
              <a:pPr/>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F6DD4-F852-4872-8956-324EB8EF22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4C88E14-565F-42D3-BBE4-434A9C001578}" type="datetimeFigureOut">
              <a:rPr lang="en-US" smtClean="0"/>
              <a:pPr/>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8BF6DD4-F852-4872-8956-324EB8EF22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4C88E14-565F-42D3-BBE4-434A9C001578}" type="datetimeFigureOut">
              <a:rPr lang="en-US" smtClean="0"/>
              <a:pPr/>
              <a:t>2/10/2024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BF6DD4-F852-4872-8956-324EB8EF22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13" descr="ncso_logo_black">
            <a:extLst>
              <a:ext uri="{FF2B5EF4-FFF2-40B4-BE49-F238E27FC236}">
                <a16:creationId xmlns:a16="http://schemas.microsoft.com/office/drawing/2014/main" id="{3D2C03D7-228B-48C5-A5CB-3C18C3878253}"/>
              </a:ext>
            </a:extLst>
          </p:cNvPr>
          <p:cNvPicPr/>
          <p:nvPr userDrawn="1"/>
        </p:nvPicPr>
        <p:blipFill>
          <a:blip r:embed="rId13" cstate="print"/>
          <a:srcRect/>
          <a:stretch>
            <a:fillRect/>
          </a:stretch>
        </p:blipFill>
        <p:spPr bwMode="auto">
          <a:xfrm>
            <a:off x="7675199" y="164338"/>
            <a:ext cx="1162050" cy="1047750"/>
          </a:xfrm>
          <a:prstGeom prst="rect">
            <a:avLst/>
          </a:prstGeom>
          <a:noFill/>
          <a:ln w="9525">
            <a:noFill/>
            <a:miter lim="800000"/>
            <a:headEnd/>
            <a:tailEnd/>
          </a:ln>
        </p:spPr>
      </p:pic>
      <p:pic>
        <p:nvPicPr>
          <p:cNvPr id="86020" name="Picture 4" descr="UNCG Horizontal logo variation">
            <a:extLst>
              <a:ext uri="{FF2B5EF4-FFF2-40B4-BE49-F238E27FC236}">
                <a16:creationId xmlns:a16="http://schemas.microsoft.com/office/drawing/2014/main" id="{40E36A09-02BA-41F2-AF0A-4DE11A894AB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905500" y="5998654"/>
            <a:ext cx="2857500" cy="828675"/>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2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uncg.edu/online-ma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8476D9-1FC7-4ED3-8057-0F818A6DC6DC}"/>
              </a:ext>
            </a:extLst>
          </p:cNvPr>
          <p:cNvSpPr>
            <a:spLocks noGrp="1"/>
          </p:cNvSpPr>
          <p:nvPr>
            <p:ph idx="1"/>
          </p:nvPr>
        </p:nvSpPr>
        <p:spPr>
          <a:xfrm>
            <a:off x="304800" y="457200"/>
            <a:ext cx="5867400" cy="6019800"/>
          </a:xfrm>
        </p:spPr>
        <p:txBody>
          <a:bodyPr>
            <a:normAutofit fontScale="77500" lnSpcReduction="20000"/>
          </a:bodyPr>
          <a:lstStyle/>
          <a:p>
            <a:pPr marL="0" indent="0" algn="ctr">
              <a:buNone/>
            </a:pPr>
            <a:r>
              <a:rPr lang="en-US" sz="2800" b="1" dirty="0">
                <a:solidFill>
                  <a:srgbClr val="FFFF00"/>
                </a:solidFill>
                <a:latin typeface="+mj-lt"/>
              </a:rPr>
              <a:t>Greensboro Science Olympiad Coaches Meeting - Feb. 3, 2024</a:t>
            </a:r>
            <a:endParaRPr lang="en-US" sz="2800" dirty="0">
              <a:solidFill>
                <a:srgbClr val="FFFF00"/>
              </a:solidFill>
              <a:latin typeface="+mj-lt"/>
            </a:endParaRPr>
          </a:p>
          <a:p>
            <a:pPr marL="0" indent="0" algn="ctr">
              <a:buNone/>
            </a:pPr>
            <a:r>
              <a:rPr lang="en-US" sz="2800" b="1" dirty="0">
                <a:solidFill>
                  <a:srgbClr val="FFFF00"/>
                </a:solidFill>
                <a:latin typeface="+mj-lt"/>
              </a:rPr>
              <a:t>AGENDA</a:t>
            </a:r>
          </a:p>
          <a:p>
            <a:pPr algn="ctr"/>
            <a:endParaRPr lang="en-US" sz="2800" b="1" dirty="0">
              <a:solidFill>
                <a:srgbClr val="FFFF00"/>
              </a:solidFill>
              <a:latin typeface="+mj-lt"/>
            </a:endParaRPr>
          </a:p>
          <a:p>
            <a:pPr marL="0" indent="0" algn="ctr">
              <a:buNone/>
            </a:pPr>
            <a:r>
              <a:rPr lang="en-US" sz="2800" b="1" dirty="0">
                <a:solidFill>
                  <a:srgbClr val="FFFF00"/>
                </a:solidFill>
                <a:latin typeface="+mj-lt"/>
                <a:hlinkClick r:id="rId2" action="ppaction://hlinksldjump">
                  <a:extLst>
                    <a:ext uri="{A12FA001-AC4F-418D-AE19-62706E023703}">
                      <ahyp:hlinkClr xmlns:ahyp="http://schemas.microsoft.com/office/drawing/2018/hyperlinkcolor" val="tx"/>
                    </a:ext>
                  </a:extLst>
                </a:hlinkClick>
              </a:rPr>
              <a:t>Greetings </a:t>
            </a:r>
            <a:endParaRPr lang="en-US" sz="2800" b="1" dirty="0">
              <a:solidFill>
                <a:srgbClr val="FFFF00"/>
              </a:solidFill>
              <a:latin typeface="+mj-lt"/>
            </a:endParaRPr>
          </a:p>
          <a:p>
            <a:pPr algn="ctr"/>
            <a:endParaRPr lang="en-US" sz="2800" b="1" dirty="0">
              <a:solidFill>
                <a:srgbClr val="FFFF00"/>
              </a:solidFill>
              <a:latin typeface="+mj-lt"/>
            </a:endParaRPr>
          </a:p>
          <a:p>
            <a:pPr marL="0" indent="0" algn="ctr">
              <a:buNone/>
            </a:pPr>
            <a:r>
              <a:rPr lang="en-US" sz="2800" b="1" u="sng" dirty="0">
                <a:solidFill>
                  <a:srgbClr val="FFFF00"/>
                </a:solidFill>
                <a:latin typeface="+mj-lt"/>
              </a:rPr>
              <a:t>Registration/Forms/Policies</a:t>
            </a:r>
          </a:p>
          <a:p>
            <a:pPr marL="0" indent="0" algn="ctr">
              <a:buNone/>
            </a:pPr>
            <a:endParaRPr lang="en-US" sz="2800" b="1" dirty="0">
              <a:solidFill>
                <a:srgbClr val="FFFF00"/>
              </a:solidFill>
              <a:latin typeface="+mj-lt"/>
            </a:endParaRPr>
          </a:p>
          <a:p>
            <a:pPr marL="0" indent="0" algn="ctr">
              <a:buNone/>
            </a:pPr>
            <a:r>
              <a:rPr lang="en-US" sz="2800" b="1" u="sng" dirty="0">
                <a:solidFill>
                  <a:srgbClr val="FFFF00"/>
                </a:solidFill>
                <a:latin typeface="+mj-lt"/>
              </a:rPr>
              <a:t>Event Locations and Travel To Them</a:t>
            </a:r>
          </a:p>
          <a:p>
            <a:pPr marL="0" indent="0" algn="ctr">
              <a:buNone/>
            </a:pPr>
            <a:endParaRPr lang="en-US" sz="2800" b="1" u="sng" dirty="0">
              <a:solidFill>
                <a:srgbClr val="FFFF00"/>
              </a:solidFill>
              <a:latin typeface="+mj-lt"/>
            </a:endParaRPr>
          </a:p>
          <a:p>
            <a:pPr marL="0" indent="0" algn="ctr">
              <a:buNone/>
            </a:pPr>
            <a:r>
              <a:rPr lang="en-US" sz="2800" b="1" u="sng" dirty="0">
                <a:solidFill>
                  <a:srgbClr val="FFFF00"/>
                </a:solidFill>
                <a:latin typeface="+mj-lt"/>
              </a:rPr>
              <a:t>Event Information</a:t>
            </a:r>
          </a:p>
          <a:p>
            <a:pPr algn="ctr"/>
            <a:endParaRPr lang="en-US" sz="2800" b="1" dirty="0">
              <a:solidFill>
                <a:srgbClr val="FFFF00"/>
              </a:solidFill>
              <a:latin typeface="+mj-lt"/>
            </a:endParaRPr>
          </a:p>
          <a:p>
            <a:pPr marL="0" indent="0" algn="ctr">
              <a:buNone/>
            </a:pPr>
            <a:r>
              <a:rPr lang="en-US" sz="2800" b="1" dirty="0">
                <a:solidFill>
                  <a:srgbClr val="FFFF00"/>
                </a:solidFill>
                <a:latin typeface="+mj-lt"/>
                <a:hlinkClick r:id="rId3" action="ppaction://hlinksldjump">
                  <a:extLst>
                    <a:ext uri="{A12FA001-AC4F-418D-AE19-62706E023703}">
                      <ahyp:hlinkClr xmlns:ahyp="http://schemas.microsoft.com/office/drawing/2018/hyperlinkcolor" val="tx"/>
                    </a:ext>
                  </a:extLst>
                </a:hlinkClick>
              </a:rPr>
              <a:t>Award Ceremony </a:t>
            </a:r>
            <a:r>
              <a:rPr lang="en-US" sz="2800" b="1" dirty="0">
                <a:solidFill>
                  <a:srgbClr val="FFFF00"/>
                </a:solidFill>
                <a:latin typeface="+mj-lt"/>
              </a:rPr>
              <a:t> </a:t>
            </a:r>
          </a:p>
          <a:p>
            <a:pPr algn="ctr"/>
            <a:endParaRPr lang="en-US" sz="2800" b="1" dirty="0">
              <a:solidFill>
                <a:srgbClr val="FFFF00"/>
              </a:solidFill>
              <a:latin typeface="+mj-lt"/>
            </a:endParaRPr>
          </a:p>
          <a:p>
            <a:pPr marL="0" indent="0" algn="ctr">
              <a:buNone/>
            </a:pPr>
            <a:r>
              <a:rPr lang="en-US" sz="2800" b="1" dirty="0">
                <a:solidFill>
                  <a:srgbClr val="FFFF00"/>
                </a:solidFill>
                <a:latin typeface="+mj-lt"/>
                <a:hlinkClick r:id="rId4" action="ppaction://hlinksldjump">
                  <a:extLst>
                    <a:ext uri="{A12FA001-AC4F-418D-AE19-62706E023703}">
                      <ahyp:hlinkClr xmlns:ahyp="http://schemas.microsoft.com/office/drawing/2018/hyperlinkcolor" val="tx"/>
                    </a:ext>
                  </a:extLst>
                </a:hlinkClick>
              </a:rPr>
              <a:t>Emergency Procedures</a:t>
            </a:r>
            <a:endParaRPr lang="en-US" sz="2800" b="1" dirty="0">
              <a:solidFill>
                <a:srgbClr val="FFFF00"/>
              </a:solidFill>
              <a:latin typeface="+mj-lt"/>
            </a:endParaRPr>
          </a:p>
          <a:p>
            <a:pPr marL="0" indent="0" algn="ctr">
              <a:buNone/>
            </a:pPr>
            <a:r>
              <a:rPr lang="en-US" sz="2800" b="1" dirty="0">
                <a:solidFill>
                  <a:srgbClr val="FFFF00"/>
                </a:solidFill>
                <a:latin typeface="+mj-lt"/>
              </a:rPr>
              <a:t> </a:t>
            </a:r>
          </a:p>
          <a:p>
            <a:pPr marL="0" indent="0" algn="ctr">
              <a:buNone/>
            </a:pPr>
            <a:r>
              <a:rPr lang="en-US" sz="2800" b="1" dirty="0">
                <a:solidFill>
                  <a:srgbClr val="FFFF00"/>
                </a:solidFill>
                <a:latin typeface="+mj-lt"/>
                <a:hlinkClick r:id="rId5" action="ppaction://hlinksldjump">
                  <a:extLst>
                    <a:ext uri="{A12FA001-AC4F-418D-AE19-62706E023703}">
                      <ahyp:hlinkClr xmlns:ahyp="http://schemas.microsoft.com/office/drawing/2018/hyperlinkcolor" val="tx"/>
                    </a:ext>
                  </a:extLst>
                </a:hlinkClick>
              </a:rPr>
              <a:t>Improvement of Greensboro Tournament</a:t>
            </a:r>
            <a:endParaRPr lang="en-US" sz="2800" b="1" dirty="0">
              <a:solidFill>
                <a:srgbClr val="FFFF00"/>
              </a:solidFill>
              <a:latin typeface="+mj-lt"/>
            </a:endParaRPr>
          </a:p>
          <a:p>
            <a:pPr marL="0" indent="0">
              <a:buNone/>
            </a:pPr>
            <a:endParaRPr lang="en-US" dirty="0"/>
          </a:p>
        </p:txBody>
      </p:sp>
    </p:spTree>
    <p:extLst>
      <p:ext uri="{BB962C8B-B14F-4D97-AF65-F5344CB8AC3E}">
        <p14:creationId xmlns:p14="http://schemas.microsoft.com/office/powerpoint/2010/main" val="3965771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 city&#10;&#10;Description automatically generated">
            <a:extLst>
              <a:ext uri="{FF2B5EF4-FFF2-40B4-BE49-F238E27FC236}">
                <a16:creationId xmlns:a16="http://schemas.microsoft.com/office/drawing/2014/main" id="{A153CB0D-8BEE-2BCB-9513-10A1EB136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
            <a:ext cx="6816552" cy="50911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0" y="5791200"/>
            <a:ext cx="914400" cy="369332"/>
          </a:xfrm>
          <a:prstGeom prst="rect">
            <a:avLst/>
          </a:prstGeom>
          <a:noFill/>
        </p:spPr>
        <p:txBody>
          <a:bodyPr wrap="square" rtlCol="0">
            <a:spAutoFit/>
          </a:bodyPr>
          <a:lstStyle/>
          <a:p>
            <a:r>
              <a:rPr lang="en-US" dirty="0">
                <a:hlinkClick r:id="rId2" action="ppaction://hlinksldjump"/>
              </a:rPr>
              <a:t>Return</a:t>
            </a:r>
            <a:endParaRPr lang="en-US" dirty="0"/>
          </a:p>
        </p:txBody>
      </p:sp>
      <p:pic>
        <p:nvPicPr>
          <p:cNvPr id="5" name="Picture 4">
            <a:extLst>
              <a:ext uri="{FF2B5EF4-FFF2-40B4-BE49-F238E27FC236}">
                <a16:creationId xmlns:a16="http://schemas.microsoft.com/office/drawing/2014/main" id="{50559337-224B-4616-B870-0F5C65A5B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23422"/>
            <a:ext cx="5948363" cy="5864583"/>
          </a:xfrm>
          <a:prstGeom prst="rect">
            <a:avLst/>
          </a:prstGeom>
        </p:spPr>
      </p:pic>
      <p:sp>
        <p:nvSpPr>
          <p:cNvPr id="2" name="TextBox 1">
            <a:extLst>
              <a:ext uri="{FF2B5EF4-FFF2-40B4-BE49-F238E27FC236}">
                <a16:creationId xmlns:a16="http://schemas.microsoft.com/office/drawing/2014/main" id="{4F443CFC-C89C-A178-E820-F7D3432DBFED}"/>
              </a:ext>
            </a:extLst>
          </p:cNvPr>
          <p:cNvSpPr txBox="1"/>
          <p:nvPr/>
        </p:nvSpPr>
        <p:spPr>
          <a:xfrm>
            <a:off x="3733800" y="3352800"/>
            <a:ext cx="1323531" cy="430887"/>
          </a:xfrm>
          <a:prstGeom prst="rect">
            <a:avLst/>
          </a:prstGeom>
          <a:noFill/>
        </p:spPr>
        <p:txBody>
          <a:bodyPr wrap="square" rtlCol="0">
            <a:spAutoFit/>
          </a:bodyPr>
          <a:lstStyle/>
          <a:p>
            <a:r>
              <a:rPr lang="en-US" sz="1100" dirty="0">
                <a:solidFill>
                  <a:schemeClr val="bg1"/>
                </a:solidFill>
              </a:rPr>
              <a:t>Library</a:t>
            </a:r>
          </a:p>
          <a:p>
            <a:r>
              <a:rPr lang="en-US" sz="1100" dirty="0">
                <a:solidFill>
                  <a:schemeClr val="bg1"/>
                </a:solidFill>
              </a:rPr>
              <a:t>(White Tower)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D66A7-939E-4036-8754-6F7F0EB408B0}"/>
              </a:ext>
            </a:extLst>
          </p:cNvPr>
          <p:cNvSpPr>
            <a:spLocks noGrp="1"/>
          </p:cNvSpPr>
          <p:nvPr>
            <p:ph type="title"/>
          </p:nvPr>
        </p:nvSpPr>
        <p:spPr>
          <a:xfrm>
            <a:off x="457200" y="14287"/>
            <a:ext cx="8229600" cy="1143000"/>
          </a:xfrm>
        </p:spPr>
        <p:txBody>
          <a:bodyPr/>
          <a:lstStyle/>
          <a:p>
            <a:r>
              <a:rPr lang="en-US" dirty="0"/>
              <a:t>1510 Walker Entrance</a:t>
            </a:r>
          </a:p>
        </p:txBody>
      </p:sp>
      <p:sp>
        <p:nvSpPr>
          <p:cNvPr id="9" name="TextBox 8">
            <a:extLst>
              <a:ext uri="{FF2B5EF4-FFF2-40B4-BE49-F238E27FC236}">
                <a16:creationId xmlns:a16="http://schemas.microsoft.com/office/drawing/2014/main" id="{B8736D75-3C4B-4800-B60E-AA9D7DAAA058}"/>
              </a:ext>
            </a:extLst>
          </p:cNvPr>
          <p:cNvSpPr txBox="1"/>
          <p:nvPr/>
        </p:nvSpPr>
        <p:spPr>
          <a:xfrm>
            <a:off x="1600200" y="6090124"/>
            <a:ext cx="3312382" cy="584775"/>
          </a:xfrm>
          <a:prstGeom prst="rect">
            <a:avLst/>
          </a:prstGeom>
          <a:noFill/>
        </p:spPr>
        <p:txBody>
          <a:bodyPr wrap="none" rtlCol="0">
            <a:spAutoFit/>
          </a:bodyPr>
          <a:lstStyle/>
          <a:p>
            <a:r>
              <a:rPr lang="en-US" sz="3200" b="1" dirty="0">
                <a:solidFill>
                  <a:srgbClr val="FF0000"/>
                </a:solidFill>
              </a:rPr>
              <a:t>Use </a:t>
            </a:r>
            <a:r>
              <a:rPr lang="en-US" sz="3200" b="1" dirty="0">
                <a:solidFill>
                  <a:schemeClr val="bg1"/>
                </a:solidFill>
              </a:rPr>
              <a:t>O</a:t>
            </a:r>
            <a:r>
              <a:rPr lang="en-US" sz="3200" b="1" dirty="0">
                <a:solidFill>
                  <a:srgbClr val="FF0000"/>
                </a:solidFill>
              </a:rPr>
              <a:t> entrances</a:t>
            </a:r>
          </a:p>
        </p:txBody>
      </p:sp>
      <p:pic>
        <p:nvPicPr>
          <p:cNvPr id="5" name="Content Placeholder 4">
            <a:extLst>
              <a:ext uri="{FF2B5EF4-FFF2-40B4-BE49-F238E27FC236}">
                <a16:creationId xmlns:a16="http://schemas.microsoft.com/office/drawing/2014/main" id="{9BE9558B-6497-40C8-BE39-30233EE39E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976" y="2180505"/>
            <a:ext cx="9020024" cy="3584631"/>
          </a:xfrm>
        </p:spPr>
      </p:pic>
      <p:sp>
        <p:nvSpPr>
          <p:cNvPr id="3" name="TextBox 2">
            <a:extLst>
              <a:ext uri="{FF2B5EF4-FFF2-40B4-BE49-F238E27FC236}">
                <a16:creationId xmlns:a16="http://schemas.microsoft.com/office/drawing/2014/main" id="{B0DCB7A1-3B45-4F05-F232-C01697D44600}"/>
              </a:ext>
            </a:extLst>
          </p:cNvPr>
          <p:cNvSpPr txBox="1"/>
          <p:nvPr/>
        </p:nvSpPr>
        <p:spPr>
          <a:xfrm>
            <a:off x="28575" y="1482275"/>
            <a:ext cx="8648778" cy="461665"/>
          </a:xfrm>
          <a:prstGeom prst="rect">
            <a:avLst/>
          </a:prstGeom>
          <a:noFill/>
        </p:spPr>
        <p:txBody>
          <a:bodyPr wrap="none" rtlCol="0">
            <a:spAutoFit/>
          </a:bodyPr>
          <a:lstStyle/>
          <a:p>
            <a:r>
              <a:rPr lang="en-US" sz="2400" b="1" dirty="0"/>
              <a:t>PARKING</a:t>
            </a:r>
            <a:r>
              <a:rPr lang="en-US" sz="2400" dirty="0"/>
              <a:t> AVAILABLE IN THE LOT  WITH ENTRANCE AT “</a:t>
            </a:r>
            <a:r>
              <a:rPr lang="en-US" sz="2400" dirty="0">
                <a:solidFill>
                  <a:srgbClr val="FF0000"/>
                </a:solidFill>
              </a:rPr>
              <a:t>X</a:t>
            </a:r>
            <a:r>
              <a:rPr lang="en-US" sz="2400" dirty="0"/>
              <a:t>”</a:t>
            </a:r>
          </a:p>
        </p:txBody>
      </p:sp>
    </p:spTree>
    <p:extLst>
      <p:ext uri="{BB962C8B-B14F-4D97-AF65-F5344CB8AC3E}">
        <p14:creationId xmlns:p14="http://schemas.microsoft.com/office/powerpoint/2010/main" val="2280266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9520-AB7F-4FCC-BBCD-75AED5324EA1}"/>
              </a:ext>
            </a:extLst>
          </p:cNvPr>
          <p:cNvSpPr>
            <a:spLocks noGrp="1"/>
          </p:cNvSpPr>
          <p:nvPr>
            <p:ph type="title"/>
          </p:nvPr>
        </p:nvSpPr>
        <p:spPr/>
        <p:txBody>
          <a:bodyPr/>
          <a:lstStyle/>
          <a:p>
            <a:r>
              <a:rPr lang="en-US" dirty="0"/>
              <a:t>1510 Walker Avenue </a:t>
            </a:r>
            <a:r>
              <a:rPr lang="en-US" dirty="0" err="1"/>
              <a:t>Bldg</a:t>
            </a:r>
            <a:endParaRPr lang="en-US" dirty="0"/>
          </a:p>
        </p:txBody>
      </p:sp>
      <p:sp>
        <p:nvSpPr>
          <p:cNvPr id="3" name="Content Placeholder 2">
            <a:extLst>
              <a:ext uri="{FF2B5EF4-FFF2-40B4-BE49-F238E27FC236}">
                <a16:creationId xmlns:a16="http://schemas.microsoft.com/office/drawing/2014/main" id="{0BA24B65-7F09-4305-9CFB-42F50B2C8BFD}"/>
              </a:ext>
            </a:extLst>
          </p:cNvPr>
          <p:cNvSpPr>
            <a:spLocks noGrp="1"/>
          </p:cNvSpPr>
          <p:nvPr>
            <p:ph idx="1"/>
          </p:nvPr>
        </p:nvSpPr>
        <p:spPr>
          <a:xfrm>
            <a:off x="457200" y="1935480"/>
            <a:ext cx="8229600" cy="350520"/>
          </a:xfrm>
        </p:spPr>
        <p:txBody>
          <a:bodyPr>
            <a:normAutofit fontScale="77500" lnSpcReduction="20000"/>
          </a:bodyPr>
          <a:lstStyle/>
          <a:p>
            <a:r>
              <a:rPr lang="en-US" dirty="0"/>
              <a:t>Approach from Walker Ave		Entrance</a:t>
            </a:r>
          </a:p>
        </p:txBody>
      </p:sp>
      <p:pic>
        <p:nvPicPr>
          <p:cNvPr id="5" name="Picture 4">
            <a:extLst>
              <a:ext uri="{FF2B5EF4-FFF2-40B4-BE49-F238E27FC236}">
                <a16:creationId xmlns:a16="http://schemas.microsoft.com/office/drawing/2014/main" id="{FB8A26F6-1399-4A23-9EF4-8830FC44B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091" y="2409028"/>
            <a:ext cx="3352800" cy="2514600"/>
          </a:xfrm>
          <a:prstGeom prst="rect">
            <a:avLst/>
          </a:prstGeom>
        </p:spPr>
      </p:pic>
      <p:pic>
        <p:nvPicPr>
          <p:cNvPr id="7" name="Picture 6">
            <a:extLst>
              <a:ext uri="{FF2B5EF4-FFF2-40B4-BE49-F238E27FC236}">
                <a16:creationId xmlns:a16="http://schemas.microsoft.com/office/drawing/2014/main" id="{3EF5194B-78F7-4F28-A1D6-E620B97D4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409028"/>
            <a:ext cx="3352800" cy="2514600"/>
          </a:xfrm>
          <a:prstGeom prst="rect">
            <a:avLst/>
          </a:prstGeom>
        </p:spPr>
      </p:pic>
    </p:spTree>
    <p:extLst>
      <p:ext uri="{BB962C8B-B14F-4D97-AF65-F5344CB8AC3E}">
        <p14:creationId xmlns:p14="http://schemas.microsoft.com/office/powerpoint/2010/main" val="366853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M_0089.JPG"/>
          <p:cNvPicPr>
            <a:picLocks noChangeAspect="1"/>
          </p:cNvPicPr>
          <p:nvPr/>
        </p:nvPicPr>
        <p:blipFill>
          <a:blip r:embed="rId2" cstate="print"/>
          <a:stretch>
            <a:fillRect/>
          </a:stretch>
        </p:blipFill>
        <p:spPr>
          <a:xfrm>
            <a:off x="304800" y="304800"/>
            <a:ext cx="7315200" cy="5486400"/>
          </a:xfrm>
          <a:prstGeom prst="rect">
            <a:avLst/>
          </a:prstGeom>
        </p:spPr>
      </p:pic>
      <p:sp>
        <p:nvSpPr>
          <p:cNvPr id="3" name="TextBox 2"/>
          <p:cNvSpPr txBox="1"/>
          <p:nvPr/>
        </p:nvSpPr>
        <p:spPr>
          <a:xfrm>
            <a:off x="5181600" y="2514600"/>
            <a:ext cx="1981200" cy="1200329"/>
          </a:xfrm>
          <a:prstGeom prst="rect">
            <a:avLst/>
          </a:prstGeom>
          <a:noFill/>
        </p:spPr>
        <p:txBody>
          <a:bodyPr wrap="square" rtlCol="0">
            <a:spAutoFit/>
          </a:bodyPr>
          <a:lstStyle/>
          <a:p>
            <a:r>
              <a:rPr lang="en-US" dirty="0">
                <a:solidFill>
                  <a:srgbClr val="FFFF00"/>
                </a:solidFill>
              </a:rPr>
              <a:t>All event rooms will have signage similar to this posted at the door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4D7D-E94B-4A17-A6A8-EECD98F93FF9}"/>
              </a:ext>
            </a:extLst>
          </p:cNvPr>
          <p:cNvSpPr>
            <a:spLocks noGrp="1"/>
          </p:cNvSpPr>
          <p:nvPr>
            <p:ph type="title"/>
          </p:nvPr>
        </p:nvSpPr>
        <p:spPr/>
        <p:txBody>
          <a:bodyPr/>
          <a:lstStyle/>
          <a:p>
            <a:r>
              <a:rPr lang="en-US" dirty="0"/>
              <a:t>Impounds</a:t>
            </a:r>
          </a:p>
        </p:txBody>
      </p:sp>
      <p:sp>
        <p:nvSpPr>
          <p:cNvPr id="3" name="Content Placeholder 2">
            <a:extLst>
              <a:ext uri="{FF2B5EF4-FFF2-40B4-BE49-F238E27FC236}">
                <a16:creationId xmlns:a16="http://schemas.microsoft.com/office/drawing/2014/main" id="{B840515F-A87A-4278-909B-4D5CD1C71CBF}"/>
              </a:ext>
            </a:extLst>
          </p:cNvPr>
          <p:cNvSpPr>
            <a:spLocks noGrp="1"/>
          </p:cNvSpPr>
          <p:nvPr>
            <p:ph idx="1"/>
          </p:nvPr>
        </p:nvSpPr>
        <p:spPr/>
        <p:txBody>
          <a:bodyPr/>
          <a:lstStyle/>
          <a:p>
            <a:r>
              <a:rPr lang="en-US" dirty="0"/>
              <a:t>Occurs at the front end of the session.  Event leaders who lead events that are on the far side of campus tend to be lenient on impound deadline, but please try to meet the deadline</a:t>
            </a:r>
          </a:p>
          <a:p>
            <a:endParaRPr lang="en-US" dirty="0"/>
          </a:p>
          <a:p>
            <a:r>
              <a:rPr lang="en-US" dirty="0"/>
              <a:t>See the schedule</a:t>
            </a:r>
          </a:p>
          <a:p>
            <a:endParaRPr lang="en-US" dirty="0"/>
          </a:p>
          <a:p>
            <a:r>
              <a:rPr lang="en-US" dirty="0"/>
              <a:t>Once impounded, the only allowed modification time is as specified for the competition window</a:t>
            </a:r>
          </a:p>
        </p:txBody>
      </p:sp>
    </p:spTree>
    <p:extLst>
      <p:ext uri="{BB962C8B-B14F-4D97-AF65-F5344CB8AC3E}">
        <p14:creationId xmlns:p14="http://schemas.microsoft.com/office/powerpoint/2010/main" val="635425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5800" y="6488668"/>
            <a:ext cx="873765" cy="369332"/>
          </a:xfrm>
          <a:prstGeom prst="rect">
            <a:avLst/>
          </a:prstGeom>
          <a:noFill/>
        </p:spPr>
        <p:txBody>
          <a:bodyPr wrap="none" rtlCol="0">
            <a:spAutoFit/>
          </a:bodyPr>
          <a:lstStyle/>
          <a:p>
            <a:r>
              <a:rPr lang="en-US" dirty="0">
                <a:hlinkClick r:id="rId2" action="ppaction://hlinksldjump"/>
              </a:rPr>
              <a:t>Return</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610071626"/>
              </p:ext>
            </p:extLst>
          </p:nvPr>
        </p:nvGraphicFramePr>
        <p:xfrm>
          <a:off x="533400" y="-31044"/>
          <a:ext cx="5299075" cy="6858000"/>
        </p:xfrm>
        <a:graphic>
          <a:graphicData uri="http://schemas.openxmlformats.org/presentationml/2006/ole">
            <mc:AlternateContent xmlns:mc="http://schemas.openxmlformats.org/markup-compatibility/2006">
              <mc:Choice xmlns:v="urn:schemas-microsoft-com:vml" Requires="v">
                <p:oleObj name="Acrobat Document" r:id="rId3" imgW="5830114" imgH="7542857" progId="AcroExch.Document.DC">
                  <p:embed/>
                </p:oleObj>
              </mc:Choice>
              <mc:Fallback>
                <p:oleObj name="Acrobat Document" r:id="rId3" imgW="5830114" imgH="7542857" progId="AcroExch.Document.DC">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044"/>
                        <a:ext cx="5299075"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7391400" y="6324600"/>
            <a:ext cx="873765" cy="369332"/>
          </a:xfrm>
          <a:prstGeom prst="rect">
            <a:avLst/>
          </a:prstGeom>
          <a:noFill/>
        </p:spPr>
        <p:txBody>
          <a:bodyPr wrap="none" rtlCol="0">
            <a:spAutoFit/>
          </a:bodyPr>
          <a:lstStyle/>
          <a:p>
            <a:r>
              <a:rPr lang="en-US" dirty="0">
                <a:hlinkClick r:id="rId2" action="ppaction://hlinksldjump"/>
              </a:rPr>
              <a:t>Return</a:t>
            </a:r>
            <a:endParaRPr lang="en-US" dirty="0"/>
          </a:p>
        </p:txBody>
      </p:sp>
      <p:sp>
        <p:nvSpPr>
          <p:cNvPr id="2" name="TextBox 1">
            <a:extLst>
              <a:ext uri="{FF2B5EF4-FFF2-40B4-BE49-F238E27FC236}">
                <a16:creationId xmlns:a16="http://schemas.microsoft.com/office/drawing/2014/main" id="{E32B0F9C-BD74-48E9-A164-007517D7FD32}"/>
              </a:ext>
            </a:extLst>
          </p:cNvPr>
          <p:cNvSpPr txBox="1"/>
          <p:nvPr/>
        </p:nvSpPr>
        <p:spPr>
          <a:xfrm>
            <a:off x="6019800" y="2057400"/>
            <a:ext cx="1615442" cy="769441"/>
          </a:xfrm>
          <a:prstGeom prst="rect">
            <a:avLst/>
          </a:prstGeom>
          <a:noFill/>
        </p:spPr>
        <p:txBody>
          <a:bodyPr wrap="none" rtlCol="0">
            <a:spAutoFit/>
          </a:bodyPr>
          <a:lstStyle/>
          <a:p>
            <a:r>
              <a:rPr lang="en-US" sz="4400" dirty="0">
                <a:solidFill>
                  <a:srgbClr val="FFFF00"/>
                </a:solidFill>
              </a:rPr>
              <a:t>Flight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1895" y="152400"/>
            <a:ext cx="7015640" cy="646331"/>
          </a:xfrm>
          <a:prstGeom prst="rect">
            <a:avLst/>
          </a:prstGeom>
          <a:noFill/>
        </p:spPr>
        <p:txBody>
          <a:bodyPr wrap="none" rtlCol="0">
            <a:spAutoFit/>
          </a:bodyPr>
          <a:lstStyle/>
          <a:p>
            <a:pPr algn="ctr"/>
            <a:r>
              <a:rPr lang="en-US">
                <a:solidFill>
                  <a:srgbClr val="FFFF00"/>
                </a:solidFill>
              </a:rPr>
              <a:t>Trajectory</a:t>
            </a:r>
            <a:r>
              <a:rPr lang="en-US" dirty="0">
                <a:solidFill>
                  <a:srgbClr val="FFFF00"/>
                </a:solidFill>
              </a:rPr>
              <a:t>, Storm the Castle, Wheeled Vehicle and </a:t>
            </a:r>
            <a:r>
              <a:rPr lang="en-US">
                <a:solidFill>
                  <a:srgbClr val="FFFF00"/>
                </a:solidFill>
              </a:rPr>
              <a:t>Scrambler surface:</a:t>
            </a:r>
            <a:endParaRPr lang="en-US" dirty="0">
              <a:solidFill>
                <a:srgbClr val="FFFF00"/>
              </a:solidFill>
            </a:endParaRPr>
          </a:p>
          <a:p>
            <a:pPr algn="ctr"/>
            <a:r>
              <a:rPr lang="en-US" dirty="0">
                <a:solidFill>
                  <a:srgbClr val="FFFF00"/>
                </a:solidFill>
              </a:rPr>
              <a:t>Gym Floor in 1510 Walker Ave Building</a:t>
            </a:r>
          </a:p>
        </p:txBody>
      </p:sp>
      <p:sp>
        <p:nvSpPr>
          <p:cNvPr id="6" name="TextBox 5"/>
          <p:cNvSpPr txBox="1"/>
          <p:nvPr/>
        </p:nvSpPr>
        <p:spPr>
          <a:xfrm>
            <a:off x="8077200" y="6248400"/>
            <a:ext cx="873765" cy="369332"/>
          </a:xfrm>
          <a:prstGeom prst="rect">
            <a:avLst/>
          </a:prstGeom>
          <a:noFill/>
        </p:spPr>
        <p:txBody>
          <a:bodyPr wrap="none" rtlCol="0">
            <a:spAutoFit/>
          </a:bodyPr>
          <a:lstStyle/>
          <a:p>
            <a:r>
              <a:rPr lang="en-US" dirty="0">
                <a:hlinkClick r:id="rId2" action="ppaction://hlinksldjump"/>
              </a:rPr>
              <a:t>Return</a:t>
            </a:r>
            <a:endParaRPr lang="en-US" dirty="0"/>
          </a:p>
        </p:txBody>
      </p:sp>
      <p:pic>
        <p:nvPicPr>
          <p:cNvPr id="3" name="Picture 2">
            <a:extLst>
              <a:ext uri="{FF2B5EF4-FFF2-40B4-BE49-F238E27FC236}">
                <a16:creationId xmlns:a16="http://schemas.microsoft.com/office/drawing/2014/main" id="{68AC7D41-B47F-454B-A857-39708940D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90600"/>
            <a:ext cx="6654800" cy="49911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81000"/>
            <a:ext cx="3962400" cy="6555641"/>
          </a:xfrm>
          <a:prstGeom prst="rect">
            <a:avLst/>
          </a:prstGeom>
          <a:noFill/>
        </p:spPr>
        <p:txBody>
          <a:bodyPr wrap="square" rtlCol="0">
            <a:spAutoFit/>
          </a:bodyPr>
          <a:lstStyle/>
          <a:p>
            <a:pPr algn="ctr"/>
            <a:r>
              <a:rPr lang="en-US" sz="1000" b="1" dirty="0">
                <a:solidFill>
                  <a:srgbClr val="FFFF00"/>
                </a:solidFill>
              </a:rPr>
              <a:t>BUS DRIVING/PARKING INSTRUCTIONS - 2024</a:t>
            </a:r>
            <a:endParaRPr lang="en-US" sz="1000" dirty="0">
              <a:solidFill>
                <a:srgbClr val="FFFF00"/>
              </a:solidFill>
            </a:endParaRPr>
          </a:p>
          <a:p>
            <a:pPr algn="ctr"/>
            <a:r>
              <a:rPr lang="en-US" sz="1000" b="1" dirty="0">
                <a:solidFill>
                  <a:srgbClr val="FFFF00"/>
                </a:solidFill>
              </a:rPr>
              <a:t>Science Olympiad activities are held in the Sullivan Science</a:t>
            </a:r>
            <a:endParaRPr lang="en-US" sz="1000" dirty="0">
              <a:solidFill>
                <a:srgbClr val="FFFF00"/>
              </a:solidFill>
            </a:endParaRPr>
          </a:p>
          <a:p>
            <a:pPr algn="ctr"/>
            <a:r>
              <a:rPr lang="en-US" sz="1000" b="1" dirty="0">
                <a:solidFill>
                  <a:srgbClr val="FFFF00"/>
                </a:solidFill>
              </a:rPr>
              <a:t>The entrance is on Carr St &amp; is marked with a gold star</a:t>
            </a:r>
            <a:endParaRPr lang="en-US" sz="1000" dirty="0">
              <a:solidFill>
                <a:srgbClr val="FFFF00"/>
              </a:solidFill>
            </a:endParaRPr>
          </a:p>
          <a:p>
            <a:pPr algn="ctr"/>
            <a:r>
              <a:rPr lang="en-US" sz="1000" b="1" dirty="0">
                <a:solidFill>
                  <a:srgbClr val="FFFF00"/>
                </a:solidFill>
              </a:rPr>
              <a:t>Please refer to the accompanying maps.</a:t>
            </a:r>
            <a:endParaRPr lang="en-US" sz="1000" dirty="0">
              <a:solidFill>
                <a:srgbClr val="FFFF00"/>
              </a:solidFill>
            </a:endParaRPr>
          </a:p>
          <a:p>
            <a:r>
              <a:rPr lang="en-US" sz="1000" b="1" dirty="0">
                <a:solidFill>
                  <a:srgbClr val="FFFF00"/>
                </a:solidFill>
              </a:rPr>
              <a:t>Detailed driving directions</a:t>
            </a:r>
            <a:r>
              <a:rPr lang="en-US" sz="1000" dirty="0">
                <a:solidFill>
                  <a:srgbClr val="FFFF00"/>
                </a:solidFill>
              </a:rPr>
              <a:t> </a:t>
            </a:r>
            <a:r>
              <a:rPr lang="en-US" sz="1000" dirty="0"/>
              <a:t>may be obtained from </a:t>
            </a:r>
            <a:r>
              <a:rPr lang="en-US" sz="1000" dirty="0">
                <a:hlinkClick r:id="rId2"/>
              </a:rPr>
              <a:t>http://www.uncg.edu/online-map</a:t>
            </a:r>
            <a:r>
              <a:rPr lang="en-US" sz="1000" dirty="0"/>
              <a:t>/ by clicking on "Spartan Directions &gt;" then indicating from where you are coming and select your destination as </a:t>
            </a:r>
            <a:r>
              <a:rPr lang="en-US" sz="1000" b="1" dirty="0"/>
              <a:t>North Drive Child Care Center.</a:t>
            </a:r>
            <a:endParaRPr lang="en-US" sz="1000" dirty="0"/>
          </a:p>
          <a:p>
            <a:r>
              <a:rPr lang="en-US" sz="1000" dirty="0">
                <a:solidFill>
                  <a:srgbClr val="FFFF00"/>
                </a:solidFill>
              </a:rPr>
              <a:t> </a:t>
            </a:r>
          </a:p>
          <a:p>
            <a:r>
              <a:rPr lang="en-US" sz="1000" b="1" dirty="0">
                <a:solidFill>
                  <a:srgbClr val="FFFF00"/>
                </a:solidFill>
              </a:rPr>
              <a:t>SATURDAY morning:</a:t>
            </a:r>
            <a:r>
              <a:rPr lang="en-US" sz="1000" dirty="0">
                <a:solidFill>
                  <a:srgbClr val="FFFF00"/>
                </a:solidFill>
              </a:rPr>
              <a:t>  </a:t>
            </a:r>
          </a:p>
          <a:p>
            <a:pPr lvl="0"/>
            <a:r>
              <a:rPr lang="en-US" sz="1000" dirty="0"/>
              <a:t>To unload students, buses are to come to the parking lot of the </a:t>
            </a:r>
            <a:r>
              <a:rPr lang="en-US" sz="1000" b="1" dirty="0"/>
              <a:t>North Drive Child Care Center</a:t>
            </a:r>
            <a:r>
              <a:rPr lang="en-US" sz="1000" dirty="0"/>
              <a:t>. This is</a:t>
            </a:r>
            <a:r>
              <a:rPr lang="en-US" sz="1000" b="1" dirty="0"/>
              <a:t> building</a:t>
            </a:r>
            <a:r>
              <a:rPr lang="en-US" sz="1000" dirty="0"/>
              <a:t> number </a:t>
            </a:r>
            <a:r>
              <a:rPr lang="en-US" sz="1000" b="1" dirty="0"/>
              <a:t>27</a:t>
            </a:r>
            <a:r>
              <a:rPr lang="en-US" sz="1000" dirty="0"/>
              <a:t> marked by the </a:t>
            </a:r>
            <a:r>
              <a:rPr lang="en-US" sz="1000" b="1" dirty="0"/>
              <a:t>red star on the campus map</a:t>
            </a:r>
            <a:r>
              <a:rPr lang="en-US" sz="1000" dirty="0"/>
              <a:t>.  North Drive and Carr St. are the same road.</a:t>
            </a:r>
          </a:p>
          <a:p>
            <a:pPr lvl="0"/>
            <a:r>
              <a:rPr lang="en-US" sz="1000" dirty="0"/>
              <a:t>The following directions are meant to avoid a very sharp right hand turn from Carr St. onto Tate St.  </a:t>
            </a:r>
            <a:r>
              <a:rPr lang="en-US" sz="1000" b="1" dirty="0"/>
              <a:t>After unloading, buses are to follow the</a:t>
            </a:r>
            <a:r>
              <a:rPr lang="en-US" sz="1000" dirty="0"/>
              <a:t> </a:t>
            </a:r>
            <a:r>
              <a:rPr lang="en-US" sz="1000" b="1" dirty="0"/>
              <a:t>red</a:t>
            </a:r>
            <a:r>
              <a:rPr lang="en-US" sz="1000" dirty="0"/>
              <a:t> </a:t>
            </a:r>
            <a:r>
              <a:rPr lang="en-US" sz="1000" b="1" dirty="0"/>
              <a:t>arrows</a:t>
            </a:r>
            <a:r>
              <a:rPr lang="en-US" sz="1000" dirty="0"/>
              <a:t> to the parking lot behind the </a:t>
            </a:r>
            <a:r>
              <a:rPr lang="en-US" sz="1000" b="1" dirty="0"/>
              <a:t>Weatherspoon Art Museum</a:t>
            </a:r>
            <a:r>
              <a:rPr lang="en-US" sz="1000" dirty="0"/>
              <a:t>  This </a:t>
            </a:r>
            <a:r>
              <a:rPr lang="en-US" sz="1000" b="1" dirty="0"/>
              <a:t>lot is </a:t>
            </a:r>
            <a:r>
              <a:rPr lang="en-US" sz="1000" dirty="0"/>
              <a:t> marked by a </a:t>
            </a:r>
            <a:r>
              <a:rPr lang="en-US" sz="1000" b="1" dirty="0"/>
              <a:t>red star</a:t>
            </a:r>
            <a:r>
              <a:rPr lang="en-US" sz="1000" dirty="0"/>
              <a:t>.  I</a:t>
            </a:r>
            <a:r>
              <a:rPr lang="en-US" sz="1000" b="1" dirty="0"/>
              <a:t>n other words go north on McIver St.</a:t>
            </a:r>
            <a:r>
              <a:rPr lang="en-US" sz="1000" dirty="0"/>
              <a:t>, right onto Market, right onto Tate, cross Spring Garden and turn right into the lot behind the Art Museum.  </a:t>
            </a:r>
            <a:r>
              <a:rPr lang="en-US" sz="1000" b="1" dirty="0"/>
              <a:t>Please do not park in spaces reserved for the </a:t>
            </a:r>
            <a:r>
              <a:rPr lang="en-US" sz="1000" b="1" dirty="0" err="1"/>
              <a:t>Weatherspoon</a:t>
            </a:r>
            <a:r>
              <a:rPr lang="en-US" sz="1000" b="1" dirty="0"/>
              <a:t> Art Museum.</a:t>
            </a:r>
            <a:endParaRPr lang="en-US" sz="1000" dirty="0"/>
          </a:p>
          <a:p>
            <a:r>
              <a:rPr lang="en-US" sz="1000" dirty="0">
                <a:solidFill>
                  <a:srgbClr val="FFFF00"/>
                </a:solidFill>
              </a:rPr>
              <a:t> </a:t>
            </a:r>
          </a:p>
          <a:p>
            <a:r>
              <a:rPr lang="en-US" sz="1000" b="1" dirty="0">
                <a:solidFill>
                  <a:srgbClr val="FFFF00"/>
                </a:solidFill>
              </a:rPr>
              <a:t>SATURDAY Afternoon:</a:t>
            </a:r>
            <a:endParaRPr lang="en-US" sz="1000" dirty="0">
              <a:solidFill>
                <a:srgbClr val="FFFF00"/>
              </a:solidFill>
            </a:endParaRPr>
          </a:p>
          <a:p>
            <a:pPr lvl="0"/>
            <a:r>
              <a:rPr lang="en-US" sz="1000" dirty="0"/>
              <a:t>To pick up students and transport them to the Awards Ceremony, go back to the Sullivan Bldg, (the </a:t>
            </a:r>
            <a:r>
              <a:rPr lang="en-US" sz="1000" b="1" dirty="0"/>
              <a:t>blue</a:t>
            </a:r>
            <a:r>
              <a:rPr lang="en-US" sz="1000" dirty="0"/>
              <a:t> arrows on the map) leave the parking lot behind the Art Museum by turning left onto Tate St., turn left onto Carr St. and load up at the end of the Sullivan Bld..</a:t>
            </a:r>
          </a:p>
          <a:p>
            <a:pPr lvl="0"/>
            <a:r>
              <a:rPr lang="en-US" sz="1000" dirty="0"/>
              <a:t>The Awards Ceremonies are in the Kaplan Recreation Center.  To get there turn right onto McIver St., (</a:t>
            </a:r>
            <a:r>
              <a:rPr lang="en-US" sz="1000" b="1" dirty="0"/>
              <a:t>blue</a:t>
            </a:r>
            <a:r>
              <a:rPr lang="en-US" sz="1000" dirty="0"/>
              <a:t> arrows) right onto Market St., right onto Tate St., right onto W. Gate City Blvd, and left onto McCormick St and unload at the </a:t>
            </a:r>
            <a:r>
              <a:rPr lang="en-US" sz="1000" b="1" dirty="0"/>
              <a:t>gold star</a:t>
            </a:r>
            <a:r>
              <a:rPr lang="en-US" sz="1000" dirty="0"/>
              <a:t> on the driving maps</a:t>
            </a:r>
            <a:r>
              <a:rPr lang="en-US" sz="1000" dirty="0">
                <a:solidFill>
                  <a:srgbClr val="FF0000"/>
                </a:solidFill>
              </a:rPr>
              <a:t>. </a:t>
            </a:r>
          </a:p>
          <a:p>
            <a:pPr lvl="0"/>
            <a:r>
              <a:rPr lang="en-US" sz="1000" dirty="0"/>
              <a:t>After unloading,</a:t>
            </a:r>
            <a:r>
              <a:rPr lang="en-US" sz="1000" b="1" dirty="0"/>
              <a:t> follow the green arrows on Bus Driving-</a:t>
            </a:r>
            <a:r>
              <a:rPr lang="en-US" sz="1000" b="1" dirty="0" err="1"/>
              <a:t>ParkingMap</a:t>
            </a:r>
            <a:r>
              <a:rPr lang="en-US" sz="1000" b="1" dirty="0"/>
              <a:t>_</a:t>
            </a:r>
            <a:r>
              <a:rPr lang="en-US" sz="1000" dirty="0"/>
              <a:t> to return to the lot off Tate St. by </a:t>
            </a:r>
            <a:r>
              <a:rPr lang="en-US" sz="1000" b="1" dirty="0"/>
              <a:t>turning left into lot #49</a:t>
            </a:r>
            <a:r>
              <a:rPr lang="en-US" sz="1000" dirty="0"/>
              <a:t>, left onto Glenwood Ave., right onto Gate City Blvd., left onto Tate, and left into lot #7 South.  Then drive as far from Tate St. as you can if you want to walk back to the Awards Ceremonies.</a:t>
            </a:r>
          </a:p>
          <a:p>
            <a:pPr lvl="0"/>
            <a:r>
              <a:rPr lang="en-US" sz="1000" dirty="0"/>
              <a:t>To pick up students after the award ceremony, follow the </a:t>
            </a:r>
            <a:r>
              <a:rPr lang="en-US" sz="1000" b="1" dirty="0"/>
              <a:t>blue</a:t>
            </a:r>
            <a:r>
              <a:rPr lang="en-US" sz="1000" dirty="0"/>
              <a:t> arrows back to the entrance of the Kaplan Center for Wellness</a:t>
            </a:r>
            <a:r>
              <a:rPr lang="en-US" sz="1000" dirty="0">
                <a:solidFill>
                  <a:srgbClr val="FFFF00"/>
                </a:solidFill>
              </a:rPr>
              <a:t>.</a:t>
            </a:r>
          </a:p>
          <a:p>
            <a:pPr lvl="0"/>
            <a:r>
              <a:rPr lang="en-US" sz="1000" dirty="0">
                <a:solidFill>
                  <a:srgbClr val="FFFF00"/>
                </a:solidFill>
              </a:rPr>
              <a:t>OR PARK IN LOT #50.  SEE CAR MAP</a:t>
            </a:r>
          </a:p>
          <a:p>
            <a:endParaRPr lang="en-US" sz="1000" dirty="0">
              <a:solidFill>
                <a:srgbClr val="FFFF00"/>
              </a:solidFill>
            </a:endParaRPr>
          </a:p>
        </p:txBody>
      </p:sp>
      <p:pic>
        <p:nvPicPr>
          <p:cNvPr id="6" name="Picture 5">
            <a:extLst>
              <a:ext uri="{FF2B5EF4-FFF2-40B4-BE49-F238E27FC236}">
                <a16:creationId xmlns:a16="http://schemas.microsoft.com/office/drawing/2014/main" id="{7F4CA732-7BB9-D258-D8EF-A2AE070F8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219200"/>
            <a:ext cx="4272089" cy="478084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304FE-3111-4663-BD81-1C77E338A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4652962" cy="71128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14136"/>
            <a:ext cx="7851648" cy="1828800"/>
          </a:xfrm>
        </p:spPr>
        <p:txBody>
          <a:bodyPr>
            <a:normAutofit fontScale="90000"/>
          </a:bodyPr>
          <a:lstStyle/>
          <a:p>
            <a:pPr algn="ctr"/>
            <a:br>
              <a:rPr lang="en-US" dirty="0">
                <a:solidFill>
                  <a:srgbClr val="FFFF00"/>
                </a:solidFill>
                <a:latin typeface="+mn-lt"/>
              </a:rPr>
            </a:br>
            <a:r>
              <a:rPr lang="en-US" dirty="0">
                <a:solidFill>
                  <a:srgbClr val="FFFF00"/>
                </a:solidFill>
                <a:latin typeface="+mn-lt"/>
              </a:rPr>
              <a:t>Thank you for coming</a:t>
            </a:r>
            <a:br>
              <a:rPr lang="en-US" dirty="0">
                <a:solidFill>
                  <a:srgbClr val="FFFF00"/>
                </a:solidFill>
                <a:latin typeface="+mn-lt"/>
              </a:rPr>
            </a:br>
            <a:r>
              <a:rPr lang="en-US" dirty="0">
                <a:solidFill>
                  <a:srgbClr val="FFFF00"/>
                </a:solidFill>
                <a:latin typeface="+mn-lt"/>
              </a:rPr>
              <a:t>and</a:t>
            </a:r>
            <a:br>
              <a:rPr lang="en-US" dirty="0">
                <a:solidFill>
                  <a:srgbClr val="FFFF00"/>
                </a:solidFill>
                <a:latin typeface="+mn-lt"/>
              </a:rPr>
            </a:br>
            <a:r>
              <a:rPr lang="en-US" dirty="0">
                <a:solidFill>
                  <a:srgbClr val="FFFF00"/>
                </a:solidFill>
                <a:latin typeface="+mn-lt"/>
              </a:rPr>
              <a:t>for your support for Science Olympiad!</a:t>
            </a:r>
          </a:p>
        </p:txBody>
      </p:sp>
      <p:sp>
        <p:nvSpPr>
          <p:cNvPr id="5" name="Subtitle 4">
            <a:extLst>
              <a:ext uri="{FF2B5EF4-FFF2-40B4-BE49-F238E27FC236}">
                <a16:creationId xmlns:a16="http://schemas.microsoft.com/office/drawing/2014/main" id="{8592AEBE-D13E-4CEB-B096-D51F6E3ABE02}"/>
              </a:ext>
            </a:extLst>
          </p:cNvPr>
          <p:cNvSpPr>
            <a:spLocks noGrp="1"/>
          </p:cNvSpPr>
          <p:nvPr>
            <p:ph type="subTitle" idx="1"/>
          </p:nvPr>
        </p:nvSpPr>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594921-8CB5-16C8-FC77-E68ED4A0A016}"/>
              </a:ext>
            </a:extLst>
          </p:cNvPr>
          <p:cNvSpPr txBox="1"/>
          <p:nvPr/>
        </p:nvSpPr>
        <p:spPr>
          <a:xfrm>
            <a:off x="6329516" y="2490410"/>
            <a:ext cx="2514600" cy="3416320"/>
          </a:xfrm>
          <a:prstGeom prst="rect">
            <a:avLst/>
          </a:prstGeom>
          <a:noFill/>
        </p:spPr>
        <p:txBody>
          <a:bodyPr wrap="square" rtlCol="0">
            <a:spAutoFit/>
          </a:bodyPr>
          <a:lstStyle/>
          <a:p>
            <a:r>
              <a:rPr lang="en-US" sz="2400" dirty="0"/>
              <a:t>*PLEASE have everyone cross Gate City BLVD at the Glenwood intersection. </a:t>
            </a:r>
          </a:p>
          <a:p>
            <a:r>
              <a:rPr lang="en-US" sz="2400" dirty="0"/>
              <a:t> Campus police will be monitoring this intersection*</a:t>
            </a:r>
          </a:p>
        </p:txBody>
      </p:sp>
      <p:sp>
        <p:nvSpPr>
          <p:cNvPr id="4" name="TextBox 3">
            <a:extLst>
              <a:ext uri="{FF2B5EF4-FFF2-40B4-BE49-F238E27FC236}">
                <a16:creationId xmlns:a16="http://schemas.microsoft.com/office/drawing/2014/main" id="{E6D085E8-06AE-44F8-0B87-47BC54425E0A}"/>
              </a:ext>
            </a:extLst>
          </p:cNvPr>
          <p:cNvSpPr txBox="1"/>
          <p:nvPr/>
        </p:nvSpPr>
        <p:spPr>
          <a:xfrm>
            <a:off x="6162150" y="1676400"/>
            <a:ext cx="3039615" cy="584775"/>
          </a:xfrm>
          <a:prstGeom prst="rect">
            <a:avLst/>
          </a:prstGeom>
          <a:noFill/>
        </p:spPr>
        <p:txBody>
          <a:bodyPr wrap="none" rtlCol="0">
            <a:spAutoFit/>
          </a:bodyPr>
          <a:lstStyle/>
          <a:p>
            <a:r>
              <a:rPr lang="en-US" sz="3200" dirty="0"/>
              <a:t>SAFETY FIRST!!</a:t>
            </a:r>
          </a:p>
        </p:txBody>
      </p:sp>
      <p:pic>
        <p:nvPicPr>
          <p:cNvPr id="5" name="Picture 4" descr="A map of a city&#10;&#10;Description automatically generated">
            <a:extLst>
              <a:ext uri="{FF2B5EF4-FFF2-40B4-BE49-F238E27FC236}">
                <a16:creationId xmlns:a16="http://schemas.microsoft.com/office/drawing/2014/main" id="{3DB4DB0F-6C1A-7EA5-DA6D-729BCDF0A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5743575" cy="57816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9FCD-19FA-4BA9-841A-35FAFF269C99}"/>
              </a:ext>
            </a:extLst>
          </p:cNvPr>
          <p:cNvSpPr>
            <a:spLocks noGrp="1"/>
          </p:cNvSpPr>
          <p:nvPr>
            <p:ph type="title"/>
          </p:nvPr>
        </p:nvSpPr>
        <p:spPr>
          <a:xfrm>
            <a:off x="5337544" y="1981200"/>
            <a:ext cx="3810000" cy="1143000"/>
          </a:xfrm>
        </p:spPr>
        <p:txBody>
          <a:bodyPr>
            <a:normAutofit fontScale="90000"/>
          </a:bodyPr>
          <a:lstStyle/>
          <a:p>
            <a:r>
              <a:rPr lang="en-US" dirty="0"/>
              <a:t>Walk to Kaplan</a:t>
            </a:r>
          </a:p>
        </p:txBody>
      </p:sp>
      <p:pic>
        <p:nvPicPr>
          <p:cNvPr id="5" name="Content Placeholder 4" descr="Map&#10;&#10;Description automatically generated">
            <a:extLst>
              <a:ext uri="{FF2B5EF4-FFF2-40B4-BE49-F238E27FC236}">
                <a16:creationId xmlns:a16="http://schemas.microsoft.com/office/drawing/2014/main" id="{A6E682D4-1AA1-4A91-A3ED-9931E8389BC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304800"/>
            <a:ext cx="5562600" cy="7725835"/>
          </a:xfrm>
        </p:spPr>
      </p:pic>
    </p:spTree>
    <p:extLst>
      <p:ext uri="{BB962C8B-B14F-4D97-AF65-F5344CB8AC3E}">
        <p14:creationId xmlns:p14="http://schemas.microsoft.com/office/powerpoint/2010/main" val="3880315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4EF0B30B-B2E1-474C-9CFA-660B1456F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3795"/>
            <a:ext cx="5382098" cy="6730409"/>
          </a:xfrm>
          <a:prstGeom prst="rect">
            <a:avLst/>
          </a:prstGeom>
        </p:spPr>
      </p:pic>
      <p:sp>
        <p:nvSpPr>
          <p:cNvPr id="5" name="TextBox 4">
            <a:extLst>
              <a:ext uri="{FF2B5EF4-FFF2-40B4-BE49-F238E27FC236}">
                <a16:creationId xmlns:a16="http://schemas.microsoft.com/office/drawing/2014/main" id="{3CC5C4D2-6EC9-41A4-B202-2E51C91F79A3}"/>
              </a:ext>
            </a:extLst>
          </p:cNvPr>
          <p:cNvSpPr txBox="1"/>
          <p:nvPr/>
        </p:nvSpPr>
        <p:spPr>
          <a:xfrm>
            <a:off x="5791200" y="2133600"/>
            <a:ext cx="3205814" cy="2308324"/>
          </a:xfrm>
          <a:prstGeom prst="rect">
            <a:avLst/>
          </a:prstGeom>
          <a:noFill/>
        </p:spPr>
        <p:txBody>
          <a:bodyPr wrap="none" rtlCol="0">
            <a:spAutoFit/>
          </a:bodyPr>
          <a:lstStyle/>
          <a:p>
            <a:r>
              <a:rPr lang="en-US" sz="3600" dirty="0"/>
              <a:t>Cars To Kaplan</a:t>
            </a:r>
          </a:p>
          <a:p>
            <a:endParaRPr lang="en-US" sz="3600" dirty="0"/>
          </a:p>
          <a:p>
            <a:r>
              <a:rPr lang="en-US" sz="3600" dirty="0"/>
              <a:t>Buses can also </a:t>
            </a:r>
          </a:p>
          <a:p>
            <a:r>
              <a:rPr lang="en-US" sz="3600" dirty="0"/>
              <a:t>park in Lot #50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30DA-4EF6-B6D8-2879-1D8DBBF75029}"/>
              </a:ext>
            </a:extLst>
          </p:cNvPr>
          <p:cNvSpPr>
            <a:spLocks noGrp="1"/>
          </p:cNvSpPr>
          <p:nvPr>
            <p:ph type="title"/>
          </p:nvPr>
        </p:nvSpPr>
        <p:spPr/>
        <p:txBody>
          <a:bodyPr/>
          <a:lstStyle/>
          <a:p>
            <a:r>
              <a:rPr lang="en-US" dirty="0"/>
              <a:t>Awards Ceremony in Kaplan</a:t>
            </a:r>
          </a:p>
        </p:txBody>
      </p:sp>
      <p:sp>
        <p:nvSpPr>
          <p:cNvPr id="3" name="Content Placeholder 2">
            <a:extLst>
              <a:ext uri="{FF2B5EF4-FFF2-40B4-BE49-F238E27FC236}">
                <a16:creationId xmlns:a16="http://schemas.microsoft.com/office/drawing/2014/main" id="{BD9C3A58-9DE3-7319-0C7C-C301B233D3EF}"/>
              </a:ext>
            </a:extLst>
          </p:cNvPr>
          <p:cNvSpPr>
            <a:spLocks noGrp="1"/>
          </p:cNvSpPr>
          <p:nvPr>
            <p:ph idx="1"/>
          </p:nvPr>
        </p:nvSpPr>
        <p:spPr/>
        <p:txBody>
          <a:bodyPr>
            <a:normAutofit lnSpcReduction="10000"/>
          </a:bodyPr>
          <a:lstStyle/>
          <a:p>
            <a:pPr marL="0" indent="0">
              <a:buNone/>
            </a:pPr>
            <a:r>
              <a:rPr lang="en-US" sz="3200" dirty="0"/>
              <a:t>Coaches, please get   STAR  wristbands for students and their guests at the Registration Room 112 SULV.  The wrist bands will help the Kaplan staff identify who is attending for the Science Olympiad Awards Ceremony.</a:t>
            </a:r>
          </a:p>
          <a:p>
            <a:pPr marL="0" indent="0">
              <a:buNone/>
            </a:pPr>
            <a:r>
              <a:rPr lang="en-US" sz="3200" dirty="0">
                <a:solidFill>
                  <a:srgbClr val="FFFF00"/>
                </a:solidFill>
              </a:rPr>
              <a:t>**VISITORS TO KAPLAN CANNOT USE THE EQUIPMENT****</a:t>
            </a:r>
          </a:p>
          <a:p>
            <a:pPr marL="0" indent="0">
              <a:buNone/>
            </a:pPr>
            <a:r>
              <a:rPr lang="en-US" sz="3200" dirty="0"/>
              <a:t>Science Olympiad visitors should go from entrance to 3-court gym only</a:t>
            </a:r>
          </a:p>
        </p:txBody>
      </p:sp>
    </p:spTree>
    <p:extLst>
      <p:ext uri="{BB962C8B-B14F-4D97-AF65-F5344CB8AC3E}">
        <p14:creationId xmlns:p14="http://schemas.microsoft.com/office/powerpoint/2010/main" val="549538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1008.jpg"/>
          <p:cNvPicPr>
            <a:picLocks noChangeAspect="1"/>
          </p:cNvPicPr>
          <p:nvPr/>
        </p:nvPicPr>
        <p:blipFill>
          <a:blip r:embed="rId2" cstate="print"/>
          <a:stretch>
            <a:fillRect/>
          </a:stretch>
        </p:blipFill>
        <p:spPr>
          <a:xfrm>
            <a:off x="4114800" y="3473458"/>
            <a:ext cx="3293523" cy="2470142"/>
          </a:xfrm>
          <a:prstGeom prst="rect">
            <a:avLst/>
          </a:prstGeom>
        </p:spPr>
      </p:pic>
      <p:sp>
        <p:nvSpPr>
          <p:cNvPr id="8" name="TextBox 7"/>
          <p:cNvSpPr txBox="1"/>
          <p:nvPr/>
        </p:nvSpPr>
        <p:spPr>
          <a:xfrm>
            <a:off x="306867" y="381000"/>
            <a:ext cx="3047999" cy="1754326"/>
          </a:xfrm>
          <a:prstGeom prst="rect">
            <a:avLst/>
          </a:prstGeom>
          <a:noFill/>
        </p:spPr>
        <p:txBody>
          <a:bodyPr wrap="square" rtlCol="0">
            <a:spAutoFit/>
          </a:bodyPr>
          <a:lstStyle/>
          <a:p>
            <a:r>
              <a:rPr lang="en-US" dirty="0"/>
              <a:t>This is where we plan to hold the Awards Ceremonies.</a:t>
            </a:r>
          </a:p>
          <a:p>
            <a:endParaRPr lang="en-US" dirty="0"/>
          </a:p>
          <a:p>
            <a:r>
              <a:rPr lang="en-US" dirty="0"/>
              <a:t>There will be some chairs, but the students will be expected to sit on the floor.</a:t>
            </a:r>
          </a:p>
        </p:txBody>
      </p:sp>
      <p:pic>
        <p:nvPicPr>
          <p:cNvPr id="3" name="Picture 2">
            <a:extLst>
              <a:ext uri="{FF2B5EF4-FFF2-40B4-BE49-F238E27FC236}">
                <a16:creationId xmlns:a16="http://schemas.microsoft.com/office/drawing/2014/main" id="{B3792D00-3232-431B-9DB1-281567906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4866" y="184246"/>
            <a:ext cx="4265134" cy="3197675"/>
          </a:xfrm>
          <a:prstGeom prst="rect">
            <a:avLst/>
          </a:prstGeom>
        </p:spPr>
      </p:pic>
      <p:pic>
        <p:nvPicPr>
          <p:cNvPr id="9" name="Picture 8">
            <a:extLst>
              <a:ext uri="{FF2B5EF4-FFF2-40B4-BE49-F238E27FC236}">
                <a16:creationId xmlns:a16="http://schemas.microsoft.com/office/drawing/2014/main" id="{9990E378-F8D0-4214-9768-D3B7301ACE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473458"/>
            <a:ext cx="3293523" cy="247125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7076-4698-4B3E-9748-30A16539B60F}"/>
              </a:ext>
            </a:extLst>
          </p:cNvPr>
          <p:cNvSpPr>
            <a:spLocks noGrp="1"/>
          </p:cNvSpPr>
          <p:nvPr>
            <p:ph type="title"/>
          </p:nvPr>
        </p:nvSpPr>
        <p:spPr/>
        <p:txBody>
          <a:bodyPr/>
          <a:lstStyle/>
          <a:p>
            <a:r>
              <a:rPr lang="en-US" dirty="0"/>
              <a:t>Contact on Competition Day</a:t>
            </a:r>
          </a:p>
        </p:txBody>
      </p:sp>
      <p:sp>
        <p:nvSpPr>
          <p:cNvPr id="3" name="Content Placeholder 2">
            <a:extLst>
              <a:ext uri="{FF2B5EF4-FFF2-40B4-BE49-F238E27FC236}">
                <a16:creationId xmlns:a16="http://schemas.microsoft.com/office/drawing/2014/main" id="{B10B63BE-BC95-4EC0-A59B-781BF60C5B38}"/>
              </a:ext>
            </a:extLst>
          </p:cNvPr>
          <p:cNvSpPr>
            <a:spLocks noGrp="1"/>
          </p:cNvSpPr>
          <p:nvPr>
            <p:ph idx="1"/>
          </p:nvPr>
        </p:nvSpPr>
        <p:spPr/>
        <p:txBody>
          <a:bodyPr/>
          <a:lstStyle/>
          <a:p>
            <a:r>
              <a:rPr lang="en-US" dirty="0"/>
              <a:t>All event leaders will have phone number for Jerry, PK, and Becky</a:t>
            </a:r>
          </a:p>
          <a:p>
            <a:endParaRPr lang="en-US" dirty="0"/>
          </a:p>
          <a:p>
            <a:r>
              <a:rPr lang="en-US" dirty="0"/>
              <a:t>One or two state  North Carolina Science Olympiad staff may be on hand</a:t>
            </a:r>
          </a:p>
          <a:p>
            <a:endParaRPr lang="en-US" dirty="0"/>
          </a:p>
          <a:p>
            <a:r>
              <a:rPr lang="en-US" dirty="0"/>
              <a:t>Find a volunteer with an NCSO lanyard</a:t>
            </a:r>
          </a:p>
        </p:txBody>
      </p:sp>
    </p:spTree>
    <p:extLst>
      <p:ext uri="{BB962C8B-B14F-4D97-AF65-F5344CB8AC3E}">
        <p14:creationId xmlns:p14="http://schemas.microsoft.com/office/powerpoint/2010/main" val="2994472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56488"/>
          </a:xfrm>
        </p:spPr>
        <p:txBody>
          <a:bodyPr/>
          <a:lstStyle/>
          <a:p>
            <a:pPr algn="ctr"/>
            <a:r>
              <a:rPr lang="en-US" b="1" dirty="0">
                <a:solidFill>
                  <a:srgbClr val="FFFF00"/>
                </a:solidFill>
              </a:rPr>
              <a:t>Emergency Information</a:t>
            </a:r>
            <a:endParaRPr lang="en-US" dirty="0">
              <a:solidFill>
                <a:srgbClr val="FFFF00"/>
              </a:solidFill>
            </a:endParaRPr>
          </a:p>
        </p:txBody>
      </p:sp>
      <p:sp>
        <p:nvSpPr>
          <p:cNvPr id="3" name="Content Placeholder 2"/>
          <p:cNvSpPr>
            <a:spLocks noGrp="1"/>
          </p:cNvSpPr>
          <p:nvPr>
            <p:ph idx="1"/>
          </p:nvPr>
        </p:nvSpPr>
        <p:spPr>
          <a:xfrm>
            <a:off x="5638800" y="1524000"/>
            <a:ext cx="2057400" cy="4389120"/>
          </a:xfrm>
        </p:spPr>
        <p:txBody>
          <a:bodyPr>
            <a:normAutofit fontScale="92500" lnSpcReduction="10000"/>
          </a:bodyPr>
          <a:lstStyle/>
          <a:p>
            <a:pPr marL="0" indent="0">
              <a:buNone/>
            </a:pPr>
            <a:r>
              <a:rPr lang="en-US" dirty="0">
                <a:solidFill>
                  <a:srgbClr val="FFC000"/>
                </a:solidFill>
              </a:rPr>
              <a:t>In case of an accident or extreme health concern, call </a:t>
            </a:r>
            <a:r>
              <a:rPr lang="en-US" b="1" dirty="0">
                <a:solidFill>
                  <a:srgbClr val="002060"/>
                </a:solidFill>
              </a:rPr>
              <a:t>336-334-4444</a:t>
            </a:r>
            <a:r>
              <a:rPr lang="en-US" dirty="0">
                <a:solidFill>
                  <a:srgbClr val="FFC000"/>
                </a:solidFill>
              </a:rPr>
              <a:t> or </a:t>
            </a:r>
            <a:r>
              <a:rPr lang="en-US" dirty="0">
                <a:solidFill>
                  <a:srgbClr val="002060"/>
                </a:solidFill>
              </a:rPr>
              <a:t>911</a:t>
            </a:r>
            <a:r>
              <a:rPr lang="en-US" dirty="0">
                <a:solidFill>
                  <a:srgbClr val="C00000"/>
                </a:solidFill>
              </a:rPr>
              <a:t> </a:t>
            </a:r>
            <a:r>
              <a:rPr lang="en-US" dirty="0">
                <a:solidFill>
                  <a:srgbClr val="FFC000"/>
                </a:solidFill>
              </a:rPr>
              <a:t>or</a:t>
            </a:r>
          </a:p>
          <a:p>
            <a:pPr marL="0" indent="0">
              <a:buNone/>
            </a:pPr>
            <a:r>
              <a:rPr lang="en-US" dirty="0">
                <a:solidFill>
                  <a:srgbClr val="FFC000"/>
                </a:solidFill>
              </a:rPr>
              <a:t>find a </a:t>
            </a:r>
            <a:r>
              <a:rPr lang="en-US" b="1" dirty="0">
                <a:solidFill>
                  <a:srgbClr val="FF0000"/>
                </a:solidFill>
              </a:rPr>
              <a:t>red phone </a:t>
            </a:r>
            <a:r>
              <a:rPr lang="en-US" dirty="0">
                <a:solidFill>
                  <a:srgbClr val="FFC000"/>
                </a:solidFill>
              </a:rPr>
              <a:t>and simply lift it to make the call.</a:t>
            </a:r>
          </a:p>
        </p:txBody>
      </p:sp>
      <p:graphicFrame>
        <p:nvGraphicFramePr>
          <p:cNvPr id="4" name="Object 3"/>
          <p:cNvGraphicFramePr>
            <a:graphicFrameLocks noChangeAspect="1"/>
          </p:cNvGraphicFramePr>
          <p:nvPr>
            <p:extLst>
              <p:ext uri="{D42A27DB-BD31-4B8C-83A1-F6EECF244321}">
                <p14:modId xmlns:p14="http://schemas.microsoft.com/office/powerpoint/2010/main" val="2600287919"/>
              </p:ext>
            </p:extLst>
          </p:nvPr>
        </p:nvGraphicFramePr>
        <p:xfrm>
          <a:off x="156105" y="1085088"/>
          <a:ext cx="4415895" cy="5715000"/>
        </p:xfrm>
        <a:graphic>
          <a:graphicData uri="http://schemas.openxmlformats.org/presentationml/2006/ole">
            <mc:AlternateContent xmlns:mc="http://schemas.openxmlformats.org/markup-compatibility/2006">
              <mc:Choice xmlns:v="urn:schemas-microsoft-com:vml" Requires="v">
                <p:oleObj name="Acrobat Document" r:id="rId2" imgW="5830114" imgH="7542857" progId="Acrobat.Document.DC">
                  <p:embed/>
                </p:oleObj>
              </mc:Choice>
              <mc:Fallback>
                <p:oleObj name="Acrobat Document" r:id="rId2" imgW="5830114" imgH="7542857" progId="Acrobat.Document.DC">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105" y="1085088"/>
                        <a:ext cx="4415895" cy="571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0"/>
            <a:ext cx="8229600" cy="1143000"/>
          </a:xfrm>
        </p:spPr>
        <p:txBody>
          <a:bodyPr>
            <a:normAutofit fontScale="90000"/>
          </a:bodyPr>
          <a:lstStyle/>
          <a:p>
            <a:pPr algn="ctr"/>
            <a:r>
              <a:rPr lang="en-US" sz="5400" dirty="0">
                <a:solidFill>
                  <a:srgbClr val="FFC000"/>
                </a:solidFill>
              </a:rPr>
              <a:t>Improvement of Greensboro Tournament</a:t>
            </a:r>
            <a:endParaRPr lang="en-US" dirty="0"/>
          </a:p>
        </p:txBody>
      </p:sp>
      <p:sp>
        <p:nvSpPr>
          <p:cNvPr id="3" name="Content Placeholder 2"/>
          <p:cNvSpPr>
            <a:spLocks noGrp="1"/>
          </p:cNvSpPr>
          <p:nvPr>
            <p:ph idx="1"/>
          </p:nvPr>
        </p:nvSpPr>
        <p:spPr>
          <a:xfrm>
            <a:off x="457200" y="2895600"/>
            <a:ext cx="8229600" cy="3429000"/>
          </a:xfrm>
        </p:spPr>
        <p:txBody>
          <a:bodyPr/>
          <a:lstStyle/>
          <a:p>
            <a:r>
              <a:rPr lang="en-US" sz="2800" dirty="0">
                <a:solidFill>
                  <a:srgbClr val="FFC000"/>
                </a:solidFill>
              </a:rPr>
              <a:t>What would you like to see added or changed?</a:t>
            </a:r>
          </a:p>
          <a:p>
            <a:r>
              <a:rPr lang="en-US" sz="2800" dirty="0">
                <a:solidFill>
                  <a:srgbClr val="FFC000"/>
                </a:solidFill>
              </a:rPr>
              <a:t> What should we do to recruit more schools?</a:t>
            </a:r>
          </a:p>
          <a:p>
            <a:r>
              <a:rPr lang="en-US" sz="2800" dirty="0">
                <a:solidFill>
                  <a:srgbClr val="FFC000"/>
                </a:solidFill>
              </a:rPr>
              <a:t>Can C Division make suggestions for B Division?</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rgbClr val="FFFF00"/>
                </a:solidFill>
                <a:latin typeface="+mn-lt"/>
              </a:rPr>
              <a:t>THANK YOU AGAIN</a:t>
            </a:r>
          </a:p>
        </p:txBody>
      </p:sp>
      <p:sp>
        <p:nvSpPr>
          <p:cNvPr id="3" name="Content Placeholder 2"/>
          <p:cNvSpPr>
            <a:spLocks noGrp="1"/>
          </p:cNvSpPr>
          <p:nvPr>
            <p:ph type="subTitle" idx="1"/>
          </p:nvPr>
        </p:nvSpPr>
        <p:spPr/>
        <p:txBody>
          <a:bodyPr>
            <a:normAutofit/>
          </a:bodyPr>
          <a:lstStyle/>
          <a:p>
            <a:pPr algn="ctr">
              <a:buNone/>
            </a:pPr>
            <a:r>
              <a:rPr lang="en-US" sz="5000" dirty="0">
                <a:solidFill>
                  <a:srgbClr val="FFFF00"/>
                </a:solidFill>
              </a:rPr>
              <a:t>FOR ALL THAT YOU DO!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848F0C-975D-4999-86E1-8D13005AF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41" y="-26830"/>
            <a:ext cx="6055722" cy="59704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6889C-1F25-4A11-BB7A-0C21252A6210}"/>
              </a:ext>
            </a:extLst>
          </p:cNvPr>
          <p:cNvSpPr>
            <a:spLocks noGrp="1"/>
          </p:cNvSpPr>
          <p:nvPr>
            <p:ph type="title"/>
          </p:nvPr>
        </p:nvSpPr>
        <p:spPr/>
        <p:txBody>
          <a:bodyPr/>
          <a:lstStyle/>
          <a:p>
            <a:pPr algn="ctr"/>
            <a:r>
              <a:rPr lang="en-US" b="1" dirty="0"/>
              <a:t>Registration</a:t>
            </a:r>
          </a:p>
        </p:txBody>
      </p:sp>
      <p:sp>
        <p:nvSpPr>
          <p:cNvPr id="3" name="Content Placeholder 2">
            <a:extLst>
              <a:ext uri="{FF2B5EF4-FFF2-40B4-BE49-F238E27FC236}">
                <a16:creationId xmlns:a16="http://schemas.microsoft.com/office/drawing/2014/main" id="{ECB5716E-0EC8-4226-96F2-B1D3D75F1EB1}"/>
              </a:ext>
            </a:extLst>
          </p:cNvPr>
          <p:cNvSpPr>
            <a:spLocks noGrp="1"/>
          </p:cNvSpPr>
          <p:nvPr>
            <p:ph idx="1"/>
          </p:nvPr>
        </p:nvSpPr>
        <p:spPr/>
        <p:txBody>
          <a:bodyPr/>
          <a:lstStyle/>
          <a:p>
            <a:pPr marL="0" indent="0">
              <a:buNone/>
            </a:pPr>
            <a:r>
              <a:rPr lang="en-US" dirty="0"/>
              <a:t>Currently:	26 B Division Teams</a:t>
            </a:r>
          </a:p>
          <a:p>
            <a:pPr marL="0" indent="0">
              <a:buNone/>
            </a:pPr>
            <a:r>
              <a:rPr lang="en-US" dirty="0"/>
              <a:t>		33  C Division Teams</a:t>
            </a:r>
          </a:p>
          <a:p>
            <a:pPr marL="0" indent="0">
              <a:buNone/>
            </a:pPr>
            <a:endParaRPr lang="en-US" dirty="0"/>
          </a:p>
          <a:p>
            <a:pPr marL="0" indent="0">
              <a:buNone/>
            </a:pPr>
            <a:r>
              <a:rPr lang="en-US" dirty="0"/>
              <a:t>Check In As Needed:		Room 112 Sullivan</a:t>
            </a:r>
          </a:p>
          <a:p>
            <a:pPr marL="0" indent="0">
              <a:buNone/>
            </a:pPr>
            <a:r>
              <a:rPr lang="en-US" dirty="0"/>
              <a:t>	Turn in Photo Consent Forms</a:t>
            </a:r>
          </a:p>
          <a:p>
            <a:pPr marL="0" indent="0">
              <a:buNone/>
            </a:pPr>
            <a:r>
              <a:rPr lang="en-US" dirty="0"/>
              <a:t>	Pick up wrist bands</a:t>
            </a:r>
          </a:p>
          <a:p>
            <a:pPr marL="0" indent="0">
              <a:buNone/>
            </a:pPr>
            <a:r>
              <a:rPr lang="en-US" dirty="0"/>
              <a:t>	Pick up Kaplan STAR wrist bands</a:t>
            </a:r>
          </a:p>
          <a:p>
            <a:pPr marL="0" indent="0">
              <a:buNone/>
            </a:pPr>
            <a:r>
              <a:rPr lang="en-US" dirty="0"/>
              <a:t>	Pick up garbage bags</a:t>
            </a:r>
          </a:p>
          <a:p>
            <a:pPr marL="0" indent="0">
              <a:buNone/>
            </a:pPr>
            <a:endParaRPr lang="en-US" dirty="0"/>
          </a:p>
        </p:txBody>
      </p:sp>
    </p:spTree>
    <p:extLst>
      <p:ext uri="{BB962C8B-B14F-4D97-AF65-F5344CB8AC3E}">
        <p14:creationId xmlns:p14="http://schemas.microsoft.com/office/powerpoint/2010/main" val="3051091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2FC2A-8E64-497F-9009-05D7746FC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71600"/>
            <a:ext cx="8305800" cy="447301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7F547-D6D9-4F72-8FB3-1D5E2240B23A}"/>
              </a:ext>
            </a:extLst>
          </p:cNvPr>
          <p:cNvSpPr>
            <a:spLocks noGrp="1"/>
          </p:cNvSpPr>
          <p:nvPr>
            <p:ph type="title"/>
          </p:nvPr>
        </p:nvSpPr>
        <p:spPr/>
        <p:txBody>
          <a:bodyPr/>
          <a:lstStyle/>
          <a:p>
            <a:pPr algn="ctr"/>
            <a:r>
              <a:rPr lang="en-US" b="1" dirty="0"/>
              <a:t>Home Bases</a:t>
            </a:r>
          </a:p>
        </p:txBody>
      </p:sp>
      <p:sp>
        <p:nvSpPr>
          <p:cNvPr id="3" name="Content Placeholder 2">
            <a:extLst>
              <a:ext uri="{FF2B5EF4-FFF2-40B4-BE49-F238E27FC236}">
                <a16:creationId xmlns:a16="http://schemas.microsoft.com/office/drawing/2014/main" id="{B4CD3213-5FB8-41BE-8D1F-C7D34A9F6832}"/>
              </a:ext>
            </a:extLst>
          </p:cNvPr>
          <p:cNvSpPr>
            <a:spLocks noGrp="1"/>
          </p:cNvSpPr>
          <p:nvPr>
            <p:ph idx="1"/>
          </p:nvPr>
        </p:nvSpPr>
        <p:spPr/>
        <p:txBody>
          <a:bodyPr/>
          <a:lstStyle/>
          <a:p>
            <a:r>
              <a:rPr lang="en-US" dirty="0"/>
              <a:t>See list</a:t>
            </a:r>
          </a:p>
          <a:p>
            <a:endParaRPr lang="en-US" dirty="0"/>
          </a:p>
          <a:p>
            <a:r>
              <a:rPr lang="en-US" dirty="0"/>
              <a:t>Note:  Sullivan, Moore, and Nursing &amp; Instructional </a:t>
            </a:r>
            <a:r>
              <a:rPr lang="en-US" dirty="0" err="1"/>
              <a:t>Bldg</a:t>
            </a:r>
            <a:r>
              <a:rPr lang="en-US" dirty="0"/>
              <a:t> will be used.</a:t>
            </a:r>
          </a:p>
          <a:p>
            <a:endParaRPr lang="en-US" dirty="0"/>
          </a:p>
          <a:p>
            <a:r>
              <a:rPr lang="en-US" dirty="0"/>
              <a:t>Tentative assignments</a:t>
            </a:r>
          </a:p>
          <a:p>
            <a:endParaRPr lang="en-US" dirty="0"/>
          </a:p>
          <a:p>
            <a:r>
              <a:rPr lang="en-US" dirty="0"/>
              <a:t>Please clean up your space at the end of the day.</a:t>
            </a:r>
          </a:p>
          <a:p>
            <a:pPr marL="0" indent="0">
              <a:buNone/>
            </a:pPr>
            <a:r>
              <a:rPr lang="en-US" dirty="0"/>
              <a:t>	(There are dumpster behind Sullivan (east side))</a:t>
            </a:r>
          </a:p>
        </p:txBody>
      </p:sp>
    </p:spTree>
    <p:extLst>
      <p:ext uri="{BB962C8B-B14F-4D97-AF65-F5344CB8AC3E}">
        <p14:creationId xmlns:p14="http://schemas.microsoft.com/office/powerpoint/2010/main" val="3454048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6381-F4B3-4FA8-8614-29D84DAB0990}"/>
              </a:ext>
            </a:extLst>
          </p:cNvPr>
          <p:cNvSpPr>
            <a:spLocks noGrp="1"/>
          </p:cNvSpPr>
          <p:nvPr>
            <p:ph type="title"/>
          </p:nvPr>
        </p:nvSpPr>
        <p:spPr/>
        <p:txBody>
          <a:bodyPr/>
          <a:lstStyle/>
          <a:p>
            <a:pPr algn="ctr"/>
            <a:r>
              <a:rPr lang="en-US" dirty="0"/>
              <a:t>Schedules</a:t>
            </a:r>
          </a:p>
        </p:txBody>
      </p:sp>
      <p:sp>
        <p:nvSpPr>
          <p:cNvPr id="3" name="Content Placeholder 2">
            <a:extLst>
              <a:ext uri="{FF2B5EF4-FFF2-40B4-BE49-F238E27FC236}">
                <a16:creationId xmlns:a16="http://schemas.microsoft.com/office/drawing/2014/main" id="{4DB19EC3-4D5A-41AD-BF9E-C7D0D8EB6B86}"/>
              </a:ext>
            </a:extLst>
          </p:cNvPr>
          <p:cNvSpPr>
            <a:spLocks noGrp="1"/>
          </p:cNvSpPr>
          <p:nvPr>
            <p:ph idx="1"/>
          </p:nvPr>
        </p:nvSpPr>
        <p:spPr/>
        <p:txBody>
          <a:bodyPr>
            <a:normAutofit/>
          </a:bodyPr>
          <a:lstStyle/>
          <a:p>
            <a:pPr marL="0" indent="0">
              <a:buNone/>
            </a:pPr>
            <a:endParaRPr lang="en-US" sz="4000" b="1" u="sng" dirty="0">
              <a:solidFill>
                <a:srgbClr val="FF0000"/>
              </a:solidFill>
            </a:endParaRPr>
          </a:p>
        </p:txBody>
      </p:sp>
    </p:spTree>
    <p:extLst>
      <p:ext uri="{BB962C8B-B14F-4D97-AF65-F5344CB8AC3E}">
        <p14:creationId xmlns:p14="http://schemas.microsoft.com/office/powerpoint/2010/main" val="180298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F287D-BBFD-4D5A-850A-02BC24DC18C2}"/>
              </a:ext>
            </a:extLst>
          </p:cNvPr>
          <p:cNvSpPr>
            <a:spLocks noGrp="1"/>
          </p:cNvSpPr>
          <p:nvPr>
            <p:ph type="title"/>
          </p:nvPr>
        </p:nvSpPr>
        <p:spPr>
          <a:xfrm>
            <a:off x="152400" y="304800"/>
            <a:ext cx="8229600" cy="1143000"/>
          </a:xfrm>
        </p:spPr>
        <p:txBody>
          <a:bodyPr/>
          <a:lstStyle/>
          <a:p>
            <a:r>
              <a:rPr lang="en-US" dirty="0"/>
              <a:t>Do you have things to share?</a:t>
            </a:r>
          </a:p>
        </p:txBody>
      </p:sp>
      <p:sp>
        <p:nvSpPr>
          <p:cNvPr id="3" name="Content Placeholder 2">
            <a:extLst>
              <a:ext uri="{FF2B5EF4-FFF2-40B4-BE49-F238E27FC236}">
                <a16:creationId xmlns:a16="http://schemas.microsoft.com/office/drawing/2014/main" id="{D15D761E-CFBD-4F2E-A4B5-4796F9DEF9D4}"/>
              </a:ext>
            </a:extLst>
          </p:cNvPr>
          <p:cNvSpPr>
            <a:spLocks noGrp="1"/>
          </p:cNvSpPr>
          <p:nvPr>
            <p:ph idx="1"/>
          </p:nvPr>
        </p:nvSpPr>
        <p:spPr>
          <a:xfrm>
            <a:off x="304800" y="1676400"/>
            <a:ext cx="8229600" cy="4389120"/>
          </a:xfrm>
        </p:spPr>
        <p:txBody>
          <a:bodyPr/>
          <a:lstStyle/>
          <a:p>
            <a:r>
              <a:rPr lang="en-US" dirty="0"/>
              <a:t>For others and especially for new coaches and teams:</a:t>
            </a:r>
          </a:p>
          <a:p>
            <a:endParaRPr lang="en-US" dirty="0"/>
          </a:p>
          <a:p>
            <a:pPr marL="0" indent="0">
              <a:buNone/>
            </a:pPr>
            <a:r>
              <a:rPr lang="en-US" dirty="0"/>
              <a:t>How to prepare-</a:t>
            </a:r>
          </a:p>
          <a:p>
            <a:pPr marL="0" indent="0">
              <a:buNone/>
            </a:pPr>
            <a:endParaRPr lang="en-US" dirty="0"/>
          </a:p>
          <a:p>
            <a:pPr marL="0" indent="0">
              <a:buNone/>
            </a:pPr>
            <a:r>
              <a:rPr lang="en-US" dirty="0"/>
              <a:t>Transportation-</a:t>
            </a:r>
          </a:p>
          <a:p>
            <a:pPr marL="0" indent="0">
              <a:buNone/>
            </a:pPr>
            <a:endParaRPr lang="en-US" dirty="0"/>
          </a:p>
          <a:p>
            <a:pPr marL="0" indent="0">
              <a:buNone/>
            </a:pPr>
            <a:r>
              <a:rPr lang="en-US" dirty="0"/>
              <a:t>Surviving the day-</a:t>
            </a:r>
          </a:p>
          <a:p>
            <a:pPr marL="0" indent="0">
              <a:buNone/>
            </a:pPr>
            <a:endParaRPr lang="en-US" dirty="0"/>
          </a:p>
          <a:p>
            <a:pPr marL="0" indent="0">
              <a:buNone/>
            </a:pPr>
            <a:r>
              <a:rPr lang="en-US" dirty="0"/>
              <a:t>Support from parents, teachers, principals, </a:t>
            </a:r>
            <a:r>
              <a:rPr lang="en-US" dirty="0" err="1"/>
              <a:t>etc</a:t>
            </a:r>
            <a:endParaRPr lang="en-US" dirty="0"/>
          </a:p>
        </p:txBody>
      </p:sp>
    </p:spTree>
    <p:extLst>
      <p:ext uri="{BB962C8B-B14F-4D97-AF65-F5344CB8AC3E}">
        <p14:creationId xmlns:p14="http://schemas.microsoft.com/office/powerpoint/2010/main" val="2683127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6C8F-519E-435A-915B-A66278359315}"/>
              </a:ext>
            </a:extLst>
          </p:cNvPr>
          <p:cNvSpPr>
            <a:spLocks noGrp="1"/>
          </p:cNvSpPr>
          <p:nvPr>
            <p:ph type="title"/>
          </p:nvPr>
        </p:nvSpPr>
        <p:spPr/>
        <p:txBody>
          <a:bodyPr/>
          <a:lstStyle/>
          <a:p>
            <a:r>
              <a:rPr lang="en-US" dirty="0"/>
              <a:t>Safety</a:t>
            </a:r>
          </a:p>
        </p:txBody>
      </p:sp>
      <p:sp>
        <p:nvSpPr>
          <p:cNvPr id="3" name="Content Placeholder 2">
            <a:extLst>
              <a:ext uri="{FF2B5EF4-FFF2-40B4-BE49-F238E27FC236}">
                <a16:creationId xmlns:a16="http://schemas.microsoft.com/office/drawing/2014/main" id="{C3C60A21-A5CE-453A-B240-1C5303CD4516}"/>
              </a:ext>
            </a:extLst>
          </p:cNvPr>
          <p:cNvSpPr>
            <a:spLocks noGrp="1"/>
          </p:cNvSpPr>
          <p:nvPr>
            <p:ph idx="1"/>
          </p:nvPr>
        </p:nvSpPr>
        <p:spPr/>
        <p:txBody>
          <a:bodyPr/>
          <a:lstStyle/>
          <a:p>
            <a:r>
              <a:rPr lang="en-US" dirty="0"/>
              <a:t>Students will not be allowed to compete if they do not have the proper safety equipment and use it (safety goggles, lab coats, </a:t>
            </a:r>
            <a:r>
              <a:rPr lang="en-US" dirty="0" err="1"/>
              <a:t>etc</a:t>
            </a:r>
            <a:r>
              <a:rPr lang="en-US" dirty="0"/>
              <a:t>)</a:t>
            </a:r>
          </a:p>
        </p:txBody>
      </p:sp>
    </p:spTree>
    <p:extLst>
      <p:ext uri="{BB962C8B-B14F-4D97-AF65-F5344CB8AC3E}">
        <p14:creationId xmlns:p14="http://schemas.microsoft.com/office/powerpoint/2010/main" val="3302838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C449C9-5464-4CBB-A5A8-AAEEB6A2F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8" y="228600"/>
            <a:ext cx="7536263" cy="5715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35A6EBB8-CAE8-4BB2-8D70-67A2753EAC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533400"/>
            <a:ext cx="4937760"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Metadata/LabelInfo.xml><?xml version="1.0" encoding="utf-8"?>
<clbl:labelList xmlns:clbl="http://schemas.microsoft.com/office/2020/mipLabelMetadata">
  <clbl:label id="{73e15cf5-5dbb-46af-a862-753916269d73}" enabled="0" method="" siteId="{73e15cf5-5dbb-46af-a862-753916269d73}" removed="1"/>
</clbl:labelList>
</file>

<file path=docProps/app.xml><?xml version="1.0" encoding="utf-8"?>
<Properties xmlns="http://schemas.openxmlformats.org/officeDocument/2006/extended-properties" xmlns:vt="http://schemas.openxmlformats.org/officeDocument/2006/docPropsVTypes">
  <Template>Flow</Template>
  <TotalTime>4171</TotalTime>
  <Words>1017</Words>
  <Application>Microsoft Office PowerPoint</Application>
  <PresentationFormat>On-screen Show (4:3)</PresentationFormat>
  <Paragraphs>115</Paragraphs>
  <Slides>30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Calibri</vt:lpstr>
      <vt:lpstr>Constantia</vt:lpstr>
      <vt:lpstr>Wingdings 2</vt:lpstr>
      <vt:lpstr>Flow</vt:lpstr>
      <vt:lpstr>Acrobat Document</vt:lpstr>
      <vt:lpstr>PowerPoint Presentation</vt:lpstr>
      <vt:lpstr> Thank you for coming and for your support for Science Olympiad!</vt:lpstr>
      <vt:lpstr>Registration</vt:lpstr>
      <vt:lpstr>Home Bases</vt:lpstr>
      <vt:lpstr>Schedules</vt:lpstr>
      <vt:lpstr>Do you have things to share?</vt:lpstr>
      <vt:lpstr>Safety</vt:lpstr>
      <vt:lpstr>PowerPoint Presentation</vt:lpstr>
      <vt:lpstr>PowerPoint Presentation</vt:lpstr>
      <vt:lpstr>PowerPoint Presentation</vt:lpstr>
      <vt:lpstr>PowerPoint Presentation</vt:lpstr>
      <vt:lpstr>1510 Walker Entrance</vt:lpstr>
      <vt:lpstr>1510 Walker Avenue Bldg</vt:lpstr>
      <vt:lpstr>PowerPoint Presentation</vt:lpstr>
      <vt:lpstr>Impounds</vt:lpstr>
      <vt:lpstr>PowerPoint Presentation</vt:lpstr>
      <vt:lpstr>PowerPoint Presentation</vt:lpstr>
      <vt:lpstr>PowerPoint Presentation</vt:lpstr>
      <vt:lpstr>PowerPoint Presentation</vt:lpstr>
      <vt:lpstr>PowerPoint Presentation</vt:lpstr>
      <vt:lpstr>Walk to Kaplan</vt:lpstr>
      <vt:lpstr>PowerPoint Presentation</vt:lpstr>
      <vt:lpstr>Awards Ceremony in Kaplan</vt:lpstr>
      <vt:lpstr>PowerPoint Presentation</vt:lpstr>
      <vt:lpstr>Contact on Competition Day</vt:lpstr>
      <vt:lpstr>Emergency Information</vt:lpstr>
      <vt:lpstr>Improvement of Greensboro Tournament</vt:lpstr>
      <vt:lpstr>THANK YOU AGAIN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Muir</dc:creator>
  <cp:lastModifiedBy>Jerry Walsh</cp:lastModifiedBy>
  <cp:revision>181</cp:revision>
  <dcterms:created xsi:type="dcterms:W3CDTF">2018-01-05T02:22:08Z</dcterms:created>
  <dcterms:modified xsi:type="dcterms:W3CDTF">2024-02-11T02:59:35Z</dcterms:modified>
</cp:coreProperties>
</file>